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CFA5BA-95F8-4AF3-8D72-6B533D451156}" v="5" dt="2025-03-03T03:40:19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840" y="-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1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6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3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1435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67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40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47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0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6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2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6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0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9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8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6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61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Juego de Piedra, Papel o Tijeras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Desarrollo y Explicación del Proyecto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Este proyecto consiste en el desarrollo de un juego de Piedra, Papel o Tijeras utilizando Python. Permite jugar contra la computadora o en modo multijugador.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Funcionalidades del Juego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Juego contra la computadora</a:t>
            </a:r>
          </a:p>
          <a:p>
            <a:r>
              <a:t>- Modo multijugador</a:t>
            </a:r>
          </a:p>
          <a:p>
            <a:r>
              <a:t>- Registro de historial de partidas</a:t>
            </a:r>
          </a:p>
          <a:p>
            <a:r>
              <a:t>- Visualización de reglas del juego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Código Principal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 código está estructurado en funciones que permiten modularidad y facilidad de uso.</a:t>
            </a:r>
          </a:p>
          <a:p>
            <a:r>
              <a:t>- Función para obtener elección del jugador</a:t>
            </a:r>
          </a:p>
          <a:p>
            <a:r>
              <a:t>- Función para determinar el ganador</a:t>
            </a:r>
          </a:p>
          <a:p>
            <a:r>
              <a:t>- Modo de juego contra la computadora</a:t>
            </a:r>
          </a:p>
          <a:p>
            <a:r>
              <a:t>- Modo de juego multijugador</a:t>
            </a:r>
          </a:p>
          <a:p>
            <a:r>
              <a:t>- Menú principal interactivo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Menú del Juego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 juego ofrece un menú interactivo con las siguientes opciones:</a:t>
            </a:r>
          </a:p>
          <a:p>
            <a:r>
              <a:t>1. Jugar vs Computadora</a:t>
            </a:r>
          </a:p>
          <a:p>
            <a:r>
              <a:t>2. Modo Multijugador</a:t>
            </a:r>
          </a:p>
          <a:p>
            <a:r>
              <a:t>3. Ver Estadísticas</a:t>
            </a:r>
          </a:p>
          <a:p>
            <a:r>
              <a:t>4. Ver Reglas</a:t>
            </a:r>
          </a:p>
          <a:p>
            <a:r>
              <a:t>5. Salir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Lógica del Juego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 obtiene la elección de cada jugador</a:t>
            </a:r>
          </a:p>
          <a:p>
            <a:r>
              <a:t>- Se comparan las elecciones para determinar el ganador</a:t>
            </a:r>
          </a:p>
          <a:p>
            <a:r>
              <a:t>- Se almacena el historial de partidas</a:t>
            </a:r>
          </a:p>
          <a:p>
            <a:r>
              <a:t>- Se muestran reglas y estadísticas cuando el usuario lo solicita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Este proyecto permite a los jugadores disfrutar de un juego clásico de una manera sencilla e interactiva. Se utilizaron estructuras de control, funciones y listas en Python para su desarrollo.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72728F6AA63DD4A8BBBFA618BC7F331" ma:contentTypeVersion="5" ma:contentTypeDescription="Crear nuevo documento." ma:contentTypeScope="" ma:versionID="2ebba9d21a23ca7545480f5d4a0c34ce">
  <xsd:schema xmlns:xsd="http://www.w3.org/2001/XMLSchema" xmlns:xs="http://www.w3.org/2001/XMLSchema" xmlns:p="http://schemas.microsoft.com/office/2006/metadata/properties" xmlns:ns3="66dd8ec7-a925-464b-a422-de6098d4d191" targetNamespace="http://schemas.microsoft.com/office/2006/metadata/properties" ma:root="true" ma:fieldsID="ae61594b3eaa9dd81061993d235cbb6e" ns3:_="">
    <xsd:import namespace="66dd8ec7-a925-464b-a422-de6098d4d19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d8ec7-a925-464b-a422-de6098d4d19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D067DE-6184-4B72-86DC-4A7E0BF27E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dd8ec7-a925-464b-a422-de6098d4d1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1821F5-A74E-4CE1-8BCC-EB3135FC33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DB4672-DA47-43D7-B102-ABBA1A24E4C8}">
  <ds:schemaRefs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66dd8ec7-a925-464b-a422-de6098d4d191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215</Words>
  <Application>Microsoft Office PowerPoint</Application>
  <PresentationFormat>Presentación en pantalla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Juego de Piedra, Papel o Tijeras</vt:lpstr>
      <vt:lpstr>Introducción</vt:lpstr>
      <vt:lpstr>Funcionalidades del Juego</vt:lpstr>
      <vt:lpstr>Código Principal</vt:lpstr>
      <vt:lpstr>Menú del Juego</vt:lpstr>
      <vt:lpstr>Lógica del Juego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Carlos Cedeño</dc:creator>
  <cp:keywords/>
  <dc:description>generated using python-pptx</dc:description>
  <cp:lastModifiedBy>CEDEÑO VELASTEGUI CARLOS</cp:lastModifiedBy>
  <cp:revision>3</cp:revision>
  <dcterms:created xsi:type="dcterms:W3CDTF">2013-01-27T09:14:16Z</dcterms:created>
  <dcterms:modified xsi:type="dcterms:W3CDTF">2025-03-03T03:40:19Z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0x010100172728F6AA63DD4A8BBBFA618BC7F331</vt:lpwstr>
  </property>
</Properties>
</file>