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AA0C7-D27E-4DB6-8AF7-DC9740258846}" v="56" dt="2024-12-17T13:18:15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Leipert" userId="0a555e9d-e49d-4a49-a0d7-746cf02deace" providerId="ADAL" clId="{17EAA0C7-D27E-4DB6-8AF7-DC9740258846}"/>
    <pc:docChg chg="custSel addSld modSld">
      <pc:chgData name="Martin Leipert" userId="0a555e9d-e49d-4a49-a0d7-746cf02deace" providerId="ADAL" clId="{17EAA0C7-D27E-4DB6-8AF7-DC9740258846}" dt="2024-12-17T16:13:49.143" v="1144" actId="20577"/>
      <pc:docMkLst>
        <pc:docMk/>
      </pc:docMkLst>
      <pc:sldChg chg="addSp modSp mod">
        <pc:chgData name="Martin Leipert" userId="0a555e9d-e49d-4a49-a0d7-746cf02deace" providerId="ADAL" clId="{17EAA0C7-D27E-4DB6-8AF7-DC9740258846}" dt="2024-12-16T13:16:28.675" v="189" actId="14100"/>
        <pc:sldMkLst>
          <pc:docMk/>
          <pc:sldMk cId="1541105772" sldId="256"/>
        </pc:sldMkLst>
        <pc:spChg chg="add mod">
          <ac:chgData name="Martin Leipert" userId="0a555e9d-e49d-4a49-a0d7-746cf02deace" providerId="ADAL" clId="{17EAA0C7-D27E-4DB6-8AF7-DC9740258846}" dt="2024-12-16T13:16:28.675" v="189" actId="14100"/>
          <ac:spMkLst>
            <pc:docMk/>
            <pc:sldMk cId="1541105772" sldId="256"/>
            <ac:spMk id="2" creationId="{8E4B3721-58B2-7670-E40F-E31F31CA73C4}"/>
          </ac:spMkLst>
        </pc:spChg>
      </pc:sldChg>
      <pc:sldChg chg="addSp delSp modSp mod">
        <pc:chgData name="Martin Leipert" userId="0a555e9d-e49d-4a49-a0d7-746cf02deace" providerId="ADAL" clId="{17EAA0C7-D27E-4DB6-8AF7-DC9740258846}" dt="2024-12-16T13:15:56.776" v="144" actId="20577"/>
        <pc:sldMkLst>
          <pc:docMk/>
          <pc:sldMk cId="1337203489" sldId="257"/>
        </pc:sldMkLst>
        <pc:spChg chg="add mod">
          <ac:chgData name="Martin Leipert" userId="0a555e9d-e49d-4a49-a0d7-746cf02deace" providerId="ADAL" clId="{17EAA0C7-D27E-4DB6-8AF7-DC9740258846}" dt="2024-12-16T09:35:34.987" v="19" actId="14100"/>
          <ac:spMkLst>
            <pc:docMk/>
            <pc:sldMk cId="1337203489" sldId="257"/>
            <ac:spMk id="23" creationId="{74AF1D20-0E29-1847-8407-19B0EA82D83D}"/>
          </ac:spMkLst>
        </pc:spChg>
        <pc:spChg chg="add mod">
          <ac:chgData name="Martin Leipert" userId="0a555e9d-e49d-4a49-a0d7-746cf02deace" providerId="ADAL" clId="{17EAA0C7-D27E-4DB6-8AF7-DC9740258846}" dt="2024-12-16T09:35:57.167" v="64" actId="20577"/>
          <ac:spMkLst>
            <pc:docMk/>
            <pc:sldMk cId="1337203489" sldId="257"/>
            <ac:spMk id="24" creationId="{D33FA25E-3356-7B4B-9AE3-3BB62D1D3D31}"/>
          </ac:spMkLst>
        </pc:spChg>
        <pc:spChg chg="add mod">
          <ac:chgData name="Martin Leipert" userId="0a555e9d-e49d-4a49-a0d7-746cf02deace" providerId="ADAL" clId="{17EAA0C7-D27E-4DB6-8AF7-DC9740258846}" dt="2024-12-16T13:15:13.667" v="85" actId="20577"/>
          <ac:spMkLst>
            <pc:docMk/>
            <pc:sldMk cId="1337203489" sldId="257"/>
            <ac:spMk id="32" creationId="{51AD902F-B9C3-F8CC-DD5D-AF63F2C22A19}"/>
          </ac:spMkLst>
        </pc:spChg>
        <pc:spChg chg="add mod">
          <ac:chgData name="Martin Leipert" userId="0a555e9d-e49d-4a49-a0d7-746cf02deace" providerId="ADAL" clId="{17EAA0C7-D27E-4DB6-8AF7-DC9740258846}" dt="2024-12-16T13:15:25.413" v="108" actId="14100"/>
          <ac:spMkLst>
            <pc:docMk/>
            <pc:sldMk cId="1337203489" sldId="257"/>
            <ac:spMk id="33" creationId="{B67FA043-69F8-F786-001D-AB9EE6F016E6}"/>
          </ac:spMkLst>
        </pc:spChg>
        <pc:spChg chg="add mod">
          <ac:chgData name="Martin Leipert" userId="0a555e9d-e49d-4a49-a0d7-746cf02deace" providerId="ADAL" clId="{17EAA0C7-D27E-4DB6-8AF7-DC9740258846}" dt="2024-12-16T13:15:42.870" v="111" actId="14100"/>
          <ac:spMkLst>
            <pc:docMk/>
            <pc:sldMk cId="1337203489" sldId="257"/>
            <ac:spMk id="34" creationId="{3674985A-6079-8B39-DAD6-C6F3070B78F3}"/>
          </ac:spMkLst>
        </pc:spChg>
        <pc:spChg chg="add mod">
          <ac:chgData name="Martin Leipert" userId="0a555e9d-e49d-4a49-a0d7-746cf02deace" providerId="ADAL" clId="{17EAA0C7-D27E-4DB6-8AF7-DC9740258846}" dt="2024-12-16T13:15:56.776" v="144" actId="20577"/>
          <ac:spMkLst>
            <pc:docMk/>
            <pc:sldMk cId="1337203489" sldId="257"/>
            <ac:spMk id="35" creationId="{D98B6756-D577-0044-1F88-190670E25038}"/>
          </ac:spMkLst>
        </pc:spChg>
        <pc:picChg chg="mod">
          <ac:chgData name="Martin Leipert" userId="0a555e9d-e49d-4a49-a0d7-746cf02deace" providerId="ADAL" clId="{17EAA0C7-D27E-4DB6-8AF7-DC9740258846}" dt="2024-12-16T09:35:10.618" v="4" actId="1076"/>
          <ac:picMkLst>
            <pc:docMk/>
            <pc:sldMk cId="1337203489" sldId="257"/>
            <ac:picMk id="12" creationId="{D68774DD-5024-4919-5DC5-1A09A8959CF1}"/>
          </ac:picMkLst>
        </pc:picChg>
        <pc:cxnChg chg="add mod">
          <ac:chgData name="Martin Leipert" userId="0a555e9d-e49d-4a49-a0d7-746cf02deace" providerId="ADAL" clId="{17EAA0C7-D27E-4DB6-8AF7-DC9740258846}" dt="2024-12-16T09:35:10.618" v="4" actId="1076"/>
          <ac:cxnSpMkLst>
            <pc:docMk/>
            <pc:sldMk cId="1337203489" sldId="257"/>
            <ac:cxnSpMk id="14" creationId="{6213951B-0148-E696-8436-C2547A063B18}"/>
          </ac:cxnSpMkLst>
        </pc:cxnChg>
        <pc:cxnChg chg="add mod">
          <ac:chgData name="Martin Leipert" userId="0a555e9d-e49d-4a49-a0d7-746cf02deace" providerId="ADAL" clId="{17EAA0C7-D27E-4DB6-8AF7-DC9740258846}" dt="2024-12-16T09:35:16.505" v="6" actId="1076"/>
          <ac:cxnSpMkLst>
            <pc:docMk/>
            <pc:sldMk cId="1337203489" sldId="257"/>
            <ac:cxnSpMk id="19" creationId="{C662C153-421F-4439-D68A-B84D96AB180B}"/>
          </ac:cxnSpMkLst>
        </pc:cxnChg>
        <pc:cxnChg chg="add mod">
          <ac:chgData name="Martin Leipert" userId="0a555e9d-e49d-4a49-a0d7-746cf02deace" providerId="ADAL" clId="{17EAA0C7-D27E-4DB6-8AF7-DC9740258846}" dt="2024-12-16T09:35:20.066" v="8" actId="1076"/>
          <ac:cxnSpMkLst>
            <pc:docMk/>
            <pc:sldMk cId="1337203489" sldId="257"/>
            <ac:cxnSpMk id="20" creationId="{65A7C11C-94EC-1406-CD36-AF47D1C66397}"/>
          </ac:cxnSpMkLst>
        </pc:cxnChg>
        <pc:cxnChg chg="add mod">
          <ac:chgData name="Martin Leipert" userId="0a555e9d-e49d-4a49-a0d7-746cf02deace" providerId="ADAL" clId="{17EAA0C7-D27E-4DB6-8AF7-DC9740258846}" dt="2024-12-16T09:35:22.796" v="10" actId="1076"/>
          <ac:cxnSpMkLst>
            <pc:docMk/>
            <pc:sldMk cId="1337203489" sldId="257"/>
            <ac:cxnSpMk id="21" creationId="{012BE2F0-FC49-1C81-B4B4-44854DDEFF71}"/>
          </ac:cxnSpMkLst>
        </pc:cxnChg>
        <pc:cxnChg chg="add mod">
          <ac:chgData name="Martin Leipert" userId="0a555e9d-e49d-4a49-a0d7-746cf02deace" providerId="ADAL" clId="{17EAA0C7-D27E-4DB6-8AF7-DC9740258846}" dt="2024-12-16T09:35:25.356" v="12" actId="1076"/>
          <ac:cxnSpMkLst>
            <pc:docMk/>
            <pc:sldMk cId="1337203489" sldId="257"/>
            <ac:cxnSpMk id="22" creationId="{4F6AE2CB-DF91-7C48-AA08-02000E01DE4F}"/>
          </ac:cxnSpMkLst>
        </pc:cxnChg>
        <pc:cxnChg chg="add">
          <ac:chgData name="Martin Leipert" userId="0a555e9d-e49d-4a49-a0d7-746cf02deace" providerId="ADAL" clId="{17EAA0C7-D27E-4DB6-8AF7-DC9740258846}" dt="2024-12-16T09:36:04.947" v="65" actId="11529"/>
          <ac:cxnSpMkLst>
            <pc:docMk/>
            <pc:sldMk cId="1337203489" sldId="257"/>
            <ac:cxnSpMk id="26" creationId="{A026AE8E-DCD8-B8B7-7CF6-92300C4709A5}"/>
          </ac:cxnSpMkLst>
        </pc:cxnChg>
        <pc:cxnChg chg="add del mod">
          <ac:chgData name="Martin Leipert" userId="0a555e9d-e49d-4a49-a0d7-746cf02deace" providerId="ADAL" clId="{17EAA0C7-D27E-4DB6-8AF7-DC9740258846}" dt="2024-12-16T13:15:07.467" v="73" actId="478"/>
          <ac:cxnSpMkLst>
            <pc:docMk/>
            <pc:sldMk cId="1337203489" sldId="257"/>
            <ac:cxnSpMk id="28" creationId="{87A4D618-B59B-CB56-A815-D97C5CF55862}"/>
          </ac:cxnSpMkLst>
        </pc:cxnChg>
        <pc:cxnChg chg="add mod">
          <ac:chgData name="Martin Leipert" userId="0a555e9d-e49d-4a49-a0d7-746cf02deace" providerId="ADAL" clId="{17EAA0C7-D27E-4DB6-8AF7-DC9740258846}" dt="2024-12-16T09:36:14.855" v="68" actId="1076"/>
          <ac:cxnSpMkLst>
            <pc:docMk/>
            <pc:sldMk cId="1337203489" sldId="257"/>
            <ac:cxnSpMk id="29" creationId="{927EC39E-E4EF-5126-B068-0F591EC16741}"/>
          </ac:cxnSpMkLst>
        </pc:cxnChg>
        <pc:cxnChg chg="add mod">
          <ac:chgData name="Martin Leipert" userId="0a555e9d-e49d-4a49-a0d7-746cf02deace" providerId="ADAL" clId="{17EAA0C7-D27E-4DB6-8AF7-DC9740258846}" dt="2024-12-16T09:36:18.561" v="70" actId="1076"/>
          <ac:cxnSpMkLst>
            <pc:docMk/>
            <pc:sldMk cId="1337203489" sldId="257"/>
            <ac:cxnSpMk id="30" creationId="{428BC27C-79E6-791B-0D29-BCAA67F52E28}"/>
          </ac:cxnSpMkLst>
        </pc:cxnChg>
        <pc:cxnChg chg="add mod">
          <ac:chgData name="Martin Leipert" userId="0a555e9d-e49d-4a49-a0d7-746cf02deace" providerId="ADAL" clId="{17EAA0C7-D27E-4DB6-8AF7-DC9740258846}" dt="2024-12-16T09:36:21.200" v="72" actId="1076"/>
          <ac:cxnSpMkLst>
            <pc:docMk/>
            <pc:sldMk cId="1337203489" sldId="257"/>
            <ac:cxnSpMk id="31" creationId="{61FC6942-AF22-72E7-B6DF-47FEFCCD0594}"/>
          </ac:cxnSpMkLst>
        </pc:cxnChg>
      </pc:sldChg>
      <pc:sldChg chg="addSp delSp modSp add mod">
        <pc:chgData name="Martin Leipert" userId="0a555e9d-e49d-4a49-a0d7-746cf02deace" providerId="ADAL" clId="{17EAA0C7-D27E-4DB6-8AF7-DC9740258846}" dt="2024-12-16T15:25:36.491" v="377" actId="1076"/>
        <pc:sldMkLst>
          <pc:docMk/>
          <pc:sldMk cId="3764882937" sldId="258"/>
        </pc:sldMkLst>
        <pc:spChg chg="del">
          <ac:chgData name="Martin Leipert" userId="0a555e9d-e49d-4a49-a0d7-746cf02deace" providerId="ADAL" clId="{17EAA0C7-D27E-4DB6-8AF7-DC9740258846}" dt="2024-12-16T13:17:22.139" v="198" actId="478"/>
          <ac:spMkLst>
            <pc:docMk/>
            <pc:sldMk cId="3764882937" sldId="258"/>
            <ac:spMk id="2" creationId="{BA82B0E9-2564-F80A-AB5B-0438409CD703}"/>
          </ac:spMkLst>
        </pc:spChg>
        <pc:spChg chg="mod">
          <ac:chgData name="Martin Leipert" userId="0a555e9d-e49d-4a49-a0d7-746cf02deace" providerId="ADAL" clId="{17EAA0C7-D27E-4DB6-8AF7-DC9740258846}" dt="2024-12-16T14:37:26.982" v="281" actId="1076"/>
          <ac:spMkLst>
            <pc:docMk/>
            <pc:sldMk cId="3764882937" sldId="258"/>
            <ac:spMk id="3" creationId="{0B059384-6332-ACD6-A7C4-78D1B3A70A9C}"/>
          </ac:spMkLst>
        </pc:spChg>
        <pc:spChg chg="mod">
          <ac:chgData name="Martin Leipert" userId="0a555e9d-e49d-4a49-a0d7-746cf02deace" providerId="ADAL" clId="{17EAA0C7-D27E-4DB6-8AF7-DC9740258846}" dt="2024-12-16T14:37:32.970" v="283" actId="1076"/>
          <ac:spMkLst>
            <pc:docMk/>
            <pc:sldMk cId="3764882937" sldId="258"/>
            <ac:spMk id="4" creationId="{C0813093-F51D-7F8C-126B-8E8BBCDF9544}"/>
          </ac:spMkLst>
        </pc:spChg>
        <pc:spChg chg="mod">
          <ac:chgData name="Martin Leipert" userId="0a555e9d-e49d-4a49-a0d7-746cf02deace" providerId="ADAL" clId="{17EAA0C7-D27E-4DB6-8AF7-DC9740258846}" dt="2024-12-16T15:08:03.488" v="328" actId="1076"/>
          <ac:spMkLst>
            <pc:docMk/>
            <pc:sldMk cId="3764882937" sldId="258"/>
            <ac:spMk id="5" creationId="{2F369FCA-86FC-3B8E-F847-FAC9DF1D6633}"/>
          </ac:spMkLst>
        </pc:spChg>
        <pc:spChg chg="mod">
          <ac:chgData name="Martin Leipert" userId="0a555e9d-e49d-4a49-a0d7-746cf02deace" providerId="ADAL" clId="{17EAA0C7-D27E-4DB6-8AF7-DC9740258846}" dt="2024-12-16T15:08:10.066" v="329" actId="1076"/>
          <ac:spMkLst>
            <pc:docMk/>
            <pc:sldMk cId="3764882937" sldId="258"/>
            <ac:spMk id="6" creationId="{49CAF210-C6BE-8831-1212-A2D9A69223FE}"/>
          </ac:spMkLst>
        </pc:spChg>
        <pc:spChg chg="mod">
          <ac:chgData name="Martin Leipert" userId="0a555e9d-e49d-4a49-a0d7-746cf02deace" providerId="ADAL" clId="{17EAA0C7-D27E-4DB6-8AF7-DC9740258846}" dt="2024-12-16T15:07:52.366" v="326" actId="1076"/>
          <ac:spMkLst>
            <pc:docMk/>
            <pc:sldMk cId="3764882937" sldId="258"/>
            <ac:spMk id="7" creationId="{694551DD-8B10-2ABB-4C34-99E671701AD0}"/>
          </ac:spMkLst>
        </pc:spChg>
        <pc:spChg chg="del">
          <ac:chgData name="Martin Leipert" userId="0a555e9d-e49d-4a49-a0d7-746cf02deace" providerId="ADAL" clId="{17EAA0C7-D27E-4DB6-8AF7-DC9740258846}" dt="2024-12-16T13:17:07.977" v="194" actId="478"/>
          <ac:spMkLst>
            <pc:docMk/>
            <pc:sldMk cId="3764882937" sldId="258"/>
            <ac:spMk id="8" creationId="{3EBD554F-EF3D-CD3D-2732-40BD770C27A6}"/>
          </ac:spMkLst>
        </pc:spChg>
        <pc:spChg chg="add mod">
          <ac:chgData name="Martin Leipert" userId="0a555e9d-e49d-4a49-a0d7-746cf02deace" providerId="ADAL" clId="{17EAA0C7-D27E-4DB6-8AF7-DC9740258846}" dt="2024-12-16T14:37:19.453" v="280" actId="1076"/>
          <ac:spMkLst>
            <pc:docMk/>
            <pc:sldMk cId="3764882937" sldId="258"/>
            <ac:spMk id="9" creationId="{DF7D3934-133F-92C3-4C6E-41A03CE7643C}"/>
          </ac:spMkLst>
        </pc:spChg>
        <pc:spChg chg="add mod">
          <ac:chgData name="Martin Leipert" userId="0a555e9d-e49d-4a49-a0d7-746cf02deace" providerId="ADAL" clId="{17EAA0C7-D27E-4DB6-8AF7-DC9740258846}" dt="2024-12-16T14:38:02.582" v="297" actId="1076"/>
          <ac:spMkLst>
            <pc:docMk/>
            <pc:sldMk cId="3764882937" sldId="258"/>
            <ac:spMk id="10" creationId="{7234B3D8-AAD2-6AAA-A265-6CC7696E07A0}"/>
          </ac:spMkLst>
        </pc:spChg>
        <pc:spChg chg="add mod">
          <ac:chgData name="Martin Leipert" userId="0a555e9d-e49d-4a49-a0d7-746cf02deace" providerId="ADAL" clId="{17EAA0C7-D27E-4DB6-8AF7-DC9740258846}" dt="2024-12-16T15:08:03.488" v="328" actId="1076"/>
          <ac:spMkLst>
            <pc:docMk/>
            <pc:sldMk cId="3764882937" sldId="258"/>
            <ac:spMk id="15" creationId="{AC59A930-EDA8-93E0-389D-32A26FCE3ECF}"/>
          </ac:spMkLst>
        </pc:spChg>
        <pc:spChg chg="add mod">
          <ac:chgData name="Martin Leipert" userId="0a555e9d-e49d-4a49-a0d7-746cf02deace" providerId="ADAL" clId="{17EAA0C7-D27E-4DB6-8AF7-DC9740258846}" dt="2024-12-16T15:08:10.066" v="329" actId="1076"/>
          <ac:spMkLst>
            <pc:docMk/>
            <pc:sldMk cId="3764882937" sldId="258"/>
            <ac:spMk id="16" creationId="{F0C0F163-2205-9018-28BF-7111EFC3CE6B}"/>
          </ac:spMkLst>
        </pc:spChg>
        <pc:spChg chg="add mod">
          <ac:chgData name="Martin Leipert" userId="0a555e9d-e49d-4a49-a0d7-746cf02deace" providerId="ADAL" clId="{17EAA0C7-D27E-4DB6-8AF7-DC9740258846}" dt="2024-12-16T15:07:52.366" v="326" actId="1076"/>
          <ac:spMkLst>
            <pc:docMk/>
            <pc:sldMk cId="3764882937" sldId="258"/>
            <ac:spMk id="25" creationId="{819B40D4-609C-5A44-7988-FCBAFA13BF0E}"/>
          </ac:spMkLst>
        </pc:spChg>
        <pc:spChg chg="del">
          <ac:chgData name="Martin Leipert" userId="0a555e9d-e49d-4a49-a0d7-746cf02deace" providerId="ADAL" clId="{17EAA0C7-D27E-4DB6-8AF7-DC9740258846}" dt="2024-12-16T13:17:09.439" v="195" actId="478"/>
          <ac:spMkLst>
            <pc:docMk/>
            <pc:sldMk cId="3764882937" sldId="258"/>
            <ac:spMk id="32" creationId="{798B0E91-A95B-1C3D-F5CF-C7B1564F79C7}"/>
          </ac:spMkLst>
        </pc:spChg>
        <pc:spChg chg="del">
          <ac:chgData name="Martin Leipert" userId="0a555e9d-e49d-4a49-a0d7-746cf02deace" providerId="ADAL" clId="{17EAA0C7-D27E-4DB6-8AF7-DC9740258846}" dt="2024-12-16T13:17:10.962" v="196" actId="478"/>
          <ac:spMkLst>
            <pc:docMk/>
            <pc:sldMk cId="3764882937" sldId="258"/>
            <ac:spMk id="33" creationId="{859979BD-74DD-9738-0BA7-E78AF1E5511A}"/>
          </ac:spMkLst>
        </pc:spChg>
        <pc:spChg chg="mod">
          <ac:chgData name="Martin Leipert" userId="0a555e9d-e49d-4a49-a0d7-746cf02deace" providerId="ADAL" clId="{17EAA0C7-D27E-4DB6-8AF7-DC9740258846}" dt="2024-12-16T15:25:30.374" v="374" actId="14100"/>
          <ac:spMkLst>
            <pc:docMk/>
            <pc:sldMk cId="3764882937" sldId="258"/>
            <ac:spMk id="34" creationId="{27EE6F8D-5527-25E8-E671-63498D5B2B12}"/>
          </ac:spMkLst>
        </pc:spChg>
        <pc:spChg chg="mod">
          <ac:chgData name="Martin Leipert" userId="0a555e9d-e49d-4a49-a0d7-746cf02deace" providerId="ADAL" clId="{17EAA0C7-D27E-4DB6-8AF7-DC9740258846}" dt="2024-12-16T15:25:36.491" v="377" actId="1076"/>
          <ac:spMkLst>
            <pc:docMk/>
            <pc:sldMk cId="3764882937" sldId="258"/>
            <ac:spMk id="35" creationId="{082DBA0E-6B13-9151-8D48-29E1840D6019}"/>
          </ac:spMkLst>
        </pc:spChg>
        <pc:spChg chg="add mod">
          <ac:chgData name="Martin Leipert" userId="0a555e9d-e49d-4a49-a0d7-746cf02deace" providerId="ADAL" clId="{17EAA0C7-D27E-4DB6-8AF7-DC9740258846}" dt="2024-12-16T15:23:54.231" v="330" actId="1076"/>
          <ac:spMkLst>
            <pc:docMk/>
            <pc:sldMk cId="3764882937" sldId="258"/>
            <ac:spMk id="45" creationId="{EE4536C2-AB96-57C2-A8D9-5770D88695C3}"/>
          </ac:spMkLst>
        </pc:spChg>
        <pc:spChg chg="add mod">
          <ac:chgData name="Martin Leipert" userId="0a555e9d-e49d-4a49-a0d7-746cf02deace" providerId="ADAL" clId="{17EAA0C7-D27E-4DB6-8AF7-DC9740258846}" dt="2024-12-16T15:23:59.159" v="332" actId="1076"/>
          <ac:spMkLst>
            <pc:docMk/>
            <pc:sldMk cId="3764882937" sldId="258"/>
            <ac:spMk id="46" creationId="{6C80C207-7F2A-67BA-EBEA-1E6BE52F0B02}"/>
          </ac:spMkLst>
        </pc:spChg>
        <pc:spChg chg="add mod">
          <ac:chgData name="Martin Leipert" userId="0a555e9d-e49d-4a49-a0d7-746cf02deace" providerId="ADAL" clId="{17EAA0C7-D27E-4DB6-8AF7-DC9740258846}" dt="2024-12-16T15:23:57.888" v="331" actId="1076"/>
          <ac:spMkLst>
            <pc:docMk/>
            <pc:sldMk cId="3764882937" sldId="258"/>
            <ac:spMk id="47" creationId="{F473C63F-2DC6-76FA-558D-600AD2BA5838}"/>
          </ac:spMkLst>
        </pc:spChg>
        <pc:spChg chg="add mod">
          <ac:chgData name="Martin Leipert" userId="0a555e9d-e49d-4a49-a0d7-746cf02deace" providerId="ADAL" clId="{17EAA0C7-D27E-4DB6-8AF7-DC9740258846}" dt="2024-12-16T15:24:02.269" v="333" actId="1076"/>
          <ac:spMkLst>
            <pc:docMk/>
            <pc:sldMk cId="3764882937" sldId="258"/>
            <ac:spMk id="55" creationId="{DE745EFC-2DF9-0B79-6DFB-57BBFF202F0B}"/>
          </ac:spMkLst>
        </pc:spChg>
        <pc:spChg chg="add mod">
          <ac:chgData name="Martin Leipert" userId="0a555e9d-e49d-4a49-a0d7-746cf02deace" providerId="ADAL" clId="{17EAA0C7-D27E-4DB6-8AF7-DC9740258846}" dt="2024-12-16T15:24:07.471" v="335" actId="1076"/>
          <ac:spMkLst>
            <pc:docMk/>
            <pc:sldMk cId="3764882937" sldId="258"/>
            <ac:spMk id="62" creationId="{EEFFBC69-E162-E67E-2572-2C7F87769807}"/>
          </ac:spMkLst>
        </pc:spChg>
        <pc:spChg chg="add del mod">
          <ac:chgData name="Martin Leipert" userId="0a555e9d-e49d-4a49-a0d7-746cf02deace" providerId="ADAL" clId="{17EAA0C7-D27E-4DB6-8AF7-DC9740258846}" dt="2024-12-16T15:24:13.656" v="338" actId="478"/>
          <ac:spMkLst>
            <pc:docMk/>
            <pc:sldMk cId="3764882937" sldId="258"/>
            <ac:spMk id="64" creationId="{86C55FA3-7FC9-8CC9-0764-4313B29A75E4}"/>
          </ac:spMkLst>
        </pc:spChg>
        <pc:spChg chg="add mod">
          <ac:chgData name="Martin Leipert" userId="0a555e9d-e49d-4a49-a0d7-746cf02deace" providerId="ADAL" clId="{17EAA0C7-D27E-4DB6-8AF7-DC9740258846}" dt="2024-12-16T15:24:41.337" v="347" actId="1076"/>
          <ac:spMkLst>
            <pc:docMk/>
            <pc:sldMk cId="3764882937" sldId="258"/>
            <ac:spMk id="71" creationId="{642D3D47-95CC-AC96-5040-904980EF5F90}"/>
          </ac:spMkLst>
        </pc:spChg>
        <pc:picChg chg="del">
          <ac:chgData name="Martin Leipert" userId="0a555e9d-e49d-4a49-a0d7-746cf02deace" providerId="ADAL" clId="{17EAA0C7-D27E-4DB6-8AF7-DC9740258846}" dt="2024-12-16T13:17:05.080" v="192" actId="478"/>
          <ac:picMkLst>
            <pc:docMk/>
            <pc:sldMk cId="3764882937" sldId="258"/>
            <ac:picMk id="12" creationId="{D3BD5C57-B213-0AFB-1DAD-6B1183187F8E}"/>
          </ac:picMkLst>
        </pc:picChg>
        <pc:cxnChg chg="del mod">
          <ac:chgData name="Martin Leipert" userId="0a555e9d-e49d-4a49-a0d7-746cf02deace" providerId="ADAL" clId="{17EAA0C7-D27E-4DB6-8AF7-DC9740258846}" dt="2024-12-16T13:17:06.081" v="193" actId="478"/>
          <ac:cxnSpMkLst>
            <pc:docMk/>
            <pc:sldMk cId="3764882937" sldId="258"/>
            <ac:cxnSpMk id="14" creationId="{855781F5-DC76-A33B-24E9-CFDD9687AEEE}"/>
          </ac:cxnSpMkLst>
        </pc:cxnChg>
        <pc:cxnChg chg="del">
          <ac:chgData name="Martin Leipert" userId="0a555e9d-e49d-4a49-a0d7-746cf02deace" providerId="ADAL" clId="{17EAA0C7-D27E-4DB6-8AF7-DC9740258846}" dt="2024-12-16T13:17:03.192" v="191" actId="478"/>
          <ac:cxnSpMkLst>
            <pc:docMk/>
            <pc:sldMk cId="3764882937" sldId="258"/>
            <ac:cxnSpMk id="19" creationId="{3A94F3D0-2FCA-ECF6-2797-708A4AC3BBF4}"/>
          </ac:cxnSpMkLst>
        </pc:cxnChg>
        <pc:cxnChg chg="del">
          <ac:chgData name="Martin Leipert" userId="0a555e9d-e49d-4a49-a0d7-746cf02deace" providerId="ADAL" clId="{17EAA0C7-D27E-4DB6-8AF7-DC9740258846}" dt="2024-12-16T13:17:03.192" v="191" actId="478"/>
          <ac:cxnSpMkLst>
            <pc:docMk/>
            <pc:sldMk cId="3764882937" sldId="258"/>
            <ac:cxnSpMk id="20" creationId="{F787E889-73AC-0A33-784E-B77CED8B46D6}"/>
          </ac:cxnSpMkLst>
        </pc:cxnChg>
        <pc:cxnChg chg="del">
          <ac:chgData name="Martin Leipert" userId="0a555e9d-e49d-4a49-a0d7-746cf02deace" providerId="ADAL" clId="{17EAA0C7-D27E-4DB6-8AF7-DC9740258846}" dt="2024-12-16T13:17:03.192" v="191" actId="478"/>
          <ac:cxnSpMkLst>
            <pc:docMk/>
            <pc:sldMk cId="3764882937" sldId="258"/>
            <ac:cxnSpMk id="21" creationId="{7820EA77-8571-9495-23EB-2DED003B3E4F}"/>
          </ac:cxnSpMkLst>
        </pc:cxnChg>
        <pc:cxnChg chg="del">
          <ac:chgData name="Martin Leipert" userId="0a555e9d-e49d-4a49-a0d7-746cf02deace" providerId="ADAL" clId="{17EAA0C7-D27E-4DB6-8AF7-DC9740258846}" dt="2024-12-16T13:17:03.192" v="191" actId="478"/>
          <ac:cxnSpMkLst>
            <pc:docMk/>
            <pc:sldMk cId="3764882937" sldId="258"/>
            <ac:cxnSpMk id="22" creationId="{16C0EF75-5677-A2BE-5D56-01103C0DED4B}"/>
          </ac:cxnSpMkLst>
        </pc:cxnChg>
        <pc:cxnChg chg="mod">
          <ac:chgData name="Martin Leipert" userId="0a555e9d-e49d-4a49-a0d7-746cf02deace" providerId="ADAL" clId="{17EAA0C7-D27E-4DB6-8AF7-DC9740258846}" dt="2024-12-16T14:38:05.819" v="299" actId="14100"/>
          <ac:cxnSpMkLst>
            <pc:docMk/>
            <pc:sldMk cId="3764882937" sldId="258"/>
            <ac:cxnSpMk id="26" creationId="{F11E8F7B-2A49-C3CC-7777-7FBAA9EBEECB}"/>
          </ac:cxnSpMkLst>
        </pc:cxnChg>
        <pc:cxnChg chg="mod">
          <ac:chgData name="Martin Leipert" userId="0a555e9d-e49d-4a49-a0d7-746cf02deace" providerId="ADAL" clId="{17EAA0C7-D27E-4DB6-8AF7-DC9740258846}" dt="2024-12-16T15:07:52.366" v="326" actId="1076"/>
          <ac:cxnSpMkLst>
            <pc:docMk/>
            <pc:sldMk cId="3764882937" sldId="258"/>
            <ac:cxnSpMk id="29" creationId="{5CB2C3C3-4305-47B8-D503-A862C090E4B6}"/>
          </ac:cxnSpMkLst>
        </pc:cxnChg>
        <pc:cxnChg chg="mod">
          <ac:chgData name="Martin Leipert" userId="0a555e9d-e49d-4a49-a0d7-746cf02deace" providerId="ADAL" clId="{17EAA0C7-D27E-4DB6-8AF7-DC9740258846}" dt="2024-12-16T15:08:10.066" v="329" actId="1076"/>
          <ac:cxnSpMkLst>
            <pc:docMk/>
            <pc:sldMk cId="3764882937" sldId="258"/>
            <ac:cxnSpMk id="30" creationId="{56E407F1-656E-BC92-D24E-3DAFF7B2F7D8}"/>
          </ac:cxnSpMkLst>
        </pc:cxnChg>
        <pc:cxnChg chg="mod">
          <ac:chgData name="Martin Leipert" userId="0a555e9d-e49d-4a49-a0d7-746cf02deace" providerId="ADAL" clId="{17EAA0C7-D27E-4DB6-8AF7-DC9740258846}" dt="2024-12-16T15:08:03.488" v="328" actId="1076"/>
          <ac:cxnSpMkLst>
            <pc:docMk/>
            <pc:sldMk cId="3764882937" sldId="258"/>
            <ac:cxnSpMk id="31" creationId="{73A042D8-BDAB-F986-7223-A98F45161549}"/>
          </ac:cxnSpMkLst>
        </pc:cxnChg>
        <pc:cxnChg chg="add mod">
          <ac:chgData name="Martin Leipert" userId="0a555e9d-e49d-4a49-a0d7-746cf02deace" providerId="ADAL" clId="{17EAA0C7-D27E-4DB6-8AF7-DC9740258846}" dt="2024-12-16T15:24:44.706" v="348" actId="14100"/>
          <ac:cxnSpMkLst>
            <pc:docMk/>
            <pc:sldMk cId="3764882937" sldId="258"/>
            <ac:cxnSpMk id="49" creationId="{13C6E7C4-1EAB-656A-F5CE-0061C9A7AB8F}"/>
          </ac:cxnSpMkLst>
        </pc:cxnChg>
        <pc:cxnChg chg="add mod">
          <ac:chgData name="Martin Leipert" userId="0a555e9d-e49d-4a49-a0d7-746cf02deace" providerId="ADAL" clId="{17EAA0C7-D27E-4DB6-8AF7-DC9740258846}" dt="2024-12-16T15:24:02.269" v="333" actId="1076"/>
          <ac:cxnSpMkLst>
            <pc:docMk/>
            <pc:sldMk cId="3764882937" sldId="258"/>
            <ac:cxnSpMk id="50" creationId="{17F105FF-B13F-22E9-8BAC-29190B6B27FE}"/>
          </ac:cxnSpMkLst>
        </pc:cxnChg>
        <pc:cxnChg chg="add mod">
          <ac:chgData name="Martin Leipert" userId="0a555e9d-e49d-4a49-a0d7-746cf02deace" providerId="ADAL" clId="{17EAA0C7-D27E-4DB6-8AF7-DC9740258846}" dt="2024-12-16T15:25:10.970" v="364" actId="14100"/>
          <ac:cxnSpMkLst>
            <pc:docMk/>
            <pc:sldMk cId="3764882937" sldId="258"/>
            <ac:cxnSpMk id="61" creationId="{B6494E58-C232-1E17-3176-6AB84A090C2D}"/>
          </ac:cxnSpMkLst>
        </pc:cxnChg>
        <pc:cxnChg chg="add del mod">
          <ac:chgData name="Martin Leipert" userId="0a555e9d-e49d-4a49-a0d7-746cf02deace" providerId="ADAL" clId="{17EAA0C7-D27E-4DB6-8AF7-DC9740258846}" dt="2024-12-16T15:24:13.656" v="338" actId="478"/>
          <ac:cxnSpMkLst>
            <pc:docMk/>
            <pc:sldMk cId="3764882937" sldId="258"/>
            <ac:cxnSpMk id="63" creationId="{68A9F4AB-FC98-5639-2532-D04C4870397D}"/>
          </ac:cxnSpMkLst>
        </pc:cxnChg>
        <pc:cxnChg chg="add">
          <ac:chgData name="Martin Leipert" userId="0a555e9d-e49d-4a49-a0d7-746cf02deace" providerId="ADAL" clId="{17EAA0C7-D27E-4DB6-8AF7-DC9740258846}" dt="2024-12-16T15:24:18.260" v="339" actId="11529"/>
          <ac:cxnSpMkLst>
            <pc:docMk/>
            <pc:sldMk cId="3764882937" sldId="258"/>
            <ac:cxnSpMk id="66" creationId="{99B314A3-1CBD-390E-C8E9-ABD6FAA33387}"/>
          </ac:cxnSpMkLst>
        </pc:cxnChg>
        <pc:cxnChg chg="add">
          <ac:chgData name="Martin Leipert" userId="0a555e9d-e49d-4a49-a0d7-746cf02deace" providerId="ADAL" clId="{17EAA0C7-D27E-4DB6-8AF7-DC9740258846}" dt="2024-12-16T15:24:23.259" v="340" actId="11529"/>
          <ac:cxnSpMkLst>
            <pc:docMk/>
            <pc:sldMk cId="3764882937" sldId="258"/>
            <ac:cxnSpMk id="68" creationId="{D0AFA3C6-789E-3665-0102-874F56F7559A}"/>
          </ac:cxnSpMkLst>
        </pc:cxnChg>
        <pc:cxnChg chg="add mod">
          <ac:chgData name="Martin Leipert" userId="0a555e9d-e49d-4a49-a0d7-746cf02deace" providerId="ADAL" clId="{17EAA0C7-D27E-4DB6-8AF7-DC9740258846}" dt="2024-12-16T15:24:50.575" v="351" actId="14100"/>
          <ac:cxnSpMkLst>
            <pc:docMk/>
            <pc:sldMk cId="3764882937" sldId="258"/>
            <ac:cxnSpMk id="70" creationId="{FEC24E44-021F-0ABE-7130-030759DB1AEF}"/>
          </ac:cxnSpMkLst>
        </pc:cxnChg>
        <pc:cxnChg chg="add mod">
          <ac:chgData name="Martin Leipert" userId="0a555e9d-e49d-4a49-a0d7-746cf02deace" providerId="ADAL" clId="{17EAA0C7-D27E-4DB6-8AF7-DC9740258846}" dt="2024-12-16T15:24:56.787" v="355" actId="14100"/>
          <ac:cxnSpMkLst>
            <pc:docMk/>
            <pc:sldMk cId="3764882937" sldId="258"/>
            <ac:cxnSpMk id="76" creationId="{6F616373-C473-A757-C121-8618545B3C30}"/>
          </ac:cxnSpMkLst>
        </pc:cxnChg>
        <pc:cxnChg chg="add mod">
          <ac:chgData name="Martin Leipert" userId="0a555e9d-e49d-4a49-a0d7-746cf02deace" providerId="ADAL" clId="{17EAA0C7-D27E-4DB6-8AF7-DC9740258846}" dt="2024-12-16T15:25:02.804" v="359" actId="14100"/>
          <ac:cxnSpMkLst>
            <pc:docMk/>
            <pc:sldMk cId="3764882937" sldId="258"/>
            <ac:cxnSpMk id="79" creationId="{2AC7F591-A083-FEEB-1014-68FF49EA7AB2}"/>
          </ac:cxnSpMkLst>
        </pc:cxnChg>
        <pc:cxnChg chg="add mod">
          <ac:chgData name="Martin Leipert" userId="0a555e9d-e49d-4a49-a0d7-746cf02deace" providerId="ADAL" clId="{17EAA0C7-D27E-4DB6-8AF7-DC9740258846}" dt="2024-12-16T15:25:09.303" v="363" actId="14100"/>
          <ac:cxnSpMkLst>
            <pc:docMk/>
            <pc:sldMk cId="3764882937" sldId="258"/>
            <ac:cxnSpMk id="82" creationId="{2DD2BC26-202E-05FC-652F-6679D558CB1E}"/>
          </ac:cxnSpMkLst>
        </pc:cxnChg>
        <pc:cxnChg chg="add mod">
          <ac:chgData name="Martin Leipert" userId="0a555e9d-e49d-4a49-a0d7-746cf02deace" providerId="ADAL" clId="{17EAA0C7-D27E-4DB6-8AF7-DC9740258846}" dt="2024-12-16T15:25:17.814" v="368" actId="14100"/>
          <ac:cxnSpMkLst>
            <pc:docMk/>
            <pc:sldMk cId="3764882937" sldId="258"/>
            <ac:cxnSpMk id="86" creationId="{EB9D3350-DD65-3534-3652-ED17814D6520}"/>
          </ac:cxnSpMkLst>
        </pc:cxnChg>
        <pc:cxnChg chg="add mod">
          <ac:chgData name="Martin Leipert" userId="0a555e9d-e49d-4a49-a0d7-746cf02deace" providerId="ADAL" clId="{17EAA0C7-D27E-4DB6-8AF7-DC9740258846}" dt="2024-12-16T15:25:26.520" v="372" actId="14100"/>
          <ac:cxnSpMkLst>
            <pc:docMk/>
            <pc:sldMk cId="3764882937" sldId="258"/>
            <ac:cxnSpMk id="89" creationId="{F7495F0D-BF92-714E-F459-7209EA2D9353}"/>
          </ac:cxnSpMkLst>
        </pc:cxnChg>
      </pc:sldChg>
      <pc:sldChg chg="addSp delSp modSp new mod">
        <pc:chgData name="Martin Leipert" userId="0a555e9d-e49d-4a49-a0d7-746cf02deace" providerId="ADAL" clId="{17EAA0C7-D27E-4DB6-8AF7-DC9740258846}" dt="2024-12-17T16:13:49.143" v="1144" actId="20577"/>
        <pc:sldMkLst>
          <pc:docMk/>
          <pc:sldMk cId="3677280885" sldId="259"/>
        </pc:sldMkLst>
        <pc:spChg chg="add mod">
          <ac:chgData name="Martin Leipert" userId="0a555e9d-e49d-4a49-a0d7-746cf02deace" providerId="ADAL" clId="{17EAA0C7-D27E-4DB6-8AF7-DC9740258846}" dt="2024-12-16T15:30:36.971" v="394" actId="1076"/>
          <ac:spMkLst>
            <pc:docMk/>
            <pc:sldMk cId="3677280885" sldId="259"/>
            <ac:spMk id="2" creationId="{3450B0CA-90D5-5AAD-3B3D-AB0BC07CCCB5}"/>
          </ac:spMkLst>
        </pc:spChg>
        <pc:spChg chg="add mod">
          <ac:chgData name="Martin Leipert" userId="0a555e9d-e49d-4a49-a0d7-746cf02deace" providerId="ADAL" clId="{17EAA0C7-D27E-4DB6-8AF7-DC9740258846}" dt="2024-12-16T15:30:36.971" v="394" actId="1076"/>
          <ac:spMkLst>
            <pc:docMk/>
            <pc:sldMk cId="3677280885" sldId="259"/>
            <ac:spMk id="3" creationId="{484FE64D-83A4-6560-037C-A2A1316D15C1}"/>
          </ac:spMkLst>
        </pc:spChg>
        <pc:spChg chg="add mod">
          <ac:chgData name="Martin Leipert" userId="0a555e9d-e49d-4a49-a0d7-746cf02deace" providerId="ADAL" clId="{17EAA0C7-D27E-4DB6-8AF7-DC9740258846}" dt="2024-12-16T17:29:24.787" v="493" actId="20577"/>
          <ac:spMkLst>
            <pc:docMk/>
            <pc:sldMk cId="3677280885" sldId="259"/>
            <ac:spMk id="6" creationId="{D271B066-5590-AA74-3CB7-53902E92802C}"/>
          </ac:spMkLst>
        </pc:spChg>
        <pc:spChg chg="add mod">
          <ac:chgData name="Martin Leipert" userId="0a555e9d-e49d-4a49-a0d7-746cf02deace" providerId="ADAL" clId="{17EAA0C7-D27E-4DB6-8AF7-DC9740258846}" dt="2024-12-16T17:29:19.098" v="476" actId="20577"/>
          <ac:spMkLst>
            <pc:docMk/>
            <pc:sldMk cId="3677280885" sldId="259"/>
            <ac:spMk id="7" creationId="{F69F14B5-6C92-6E28-6AC4-80B117C4D41E}"/>
          </ac:spMkLst>
        </pc:spChg>
        <pc:spChg chg="add mod">
          <ac:chgData name="Martin Leipert" userId="0a555e9d-e49d-4a49-a0d7-746cf02deace" providerId="ADAL" clId="{17EAA0C7-D27E-4DB6-8AF7-DC9740258846}" dt="2024-12-16T16:30:46.943" v="439" actId="20577"/>
          <ac:spMkLst>
            <pc:docMk/>
            <pc:sldMk cId="3677280885" sldId="259"/>
            <ac:spMk id="8" creationId="{14C1FC74-F83E-F2F4-4C7D-DB3807273033}"/>
          </ac:spMkLst>
        </pc:spChg>
        <pc:spChg chg="add mod">
          <ac:chgData name="Martin Leipert" userId="0a555e9d-e49d-4a49-a0d7-746cf02deace" providerId="ADAL" clId="{17EAA0C7-D27E-4DB6-8AF7-DC9740258846}" dt="2024-12-16T17:28:14.903" v="443" actId="1076"/>
          <ac:spMkLst>
            <pc:docMk/>
            <pc:sldMk cId="3677280885" sldId="259"/>
            <ac:spMk id="9" creationId="{CE950DF0-D08D-A76C-FF88-B5F429E6FAE5}"/>
          </ac:spMkLst>
        </pc:spChg>
        <pc:spChg chg="add mod">
          <ac:chgData name="Martin Leipert" userId="0a555e9d-e49d-4a49-a0d7-746cf02deace" providerId="ADAL" clId="{17EAA0C7-D27E-4DB6-8AF7-DC9740258846}" dt="2024-12-17T10:56:21.526" v="715" actId="20577"/>
          <ac:spMkLst>
            <pc:docMk/>
            <pc:sldMk cId="3677280885" sldId="259"/>
            <ac:spMk id="10" creationId="{7E8EFC38-FD3C-5B4F-1473-EE1ABDF1B14C}"/>
          </ac:spMkLst>
        </pc:spChg>
        <pc:spChg chg="add del mod">
          <ac:chgData name="Martin Leipert" userId="0a555e9d-e49d-4a49-a0d7-746cf02deace" providerId="ADAL" clId="{17EAA0C7-D27E-4DB6-8AF7-DC9740258846}" dt="2024-12-16T17:29:10.554" v="458" actId="478"/>
          <ac:spMkLst>
            <pc:docMk/>
            <pc:sldMk cId="3677280885" sldId="259"/>
            <ac:spMk id="11" creationId="{BBED0BCB-6BAD-9E96-0931-B2E5B133D558}"/>
          </ac:spMkLst>
        </pc:spChg>
        <pc:spChg chg="add mod">
          <ac:chgData name="Martin Leipert" userId="0a555e9d-e49d-4a49-a0d7-746cf02deace" providerId="ADAL" clId="{17EAA0C7-D27E-4DB6-8AF7-DC9740258846}" dt="2024-12-16T17:29:33.094" v="496" actId="14100"/>
          <ac:spMkLst>
            <pc:docMk/>
            <pc:sldMk cId="3677280885" sldId="259"/>
            <ac:spMk id="12" creationId="{322DD366-2FCF-CF38-DBD9-F775BD6D0CCD}"/>
          </ac:spMkLst>
        </pc:spChg>
        <pc:spChg chg="add mod">
          <ac:chgData name="Martin Leipert" userId="0a555e9d-e49d-4a49-a0d7-746cf02deace" providerId="ADAL" clId="{17EAA0C7-D27E-4DB6-8AF7-DC9740258846}" dt="2024-12-16T17:29:42.126" v="523" actId="20577"/>
          <ac:spMkLst>
            <pc:docMk/>
            <pc:sldMk cId="3677280885" sldId="259"/>
            <ac:spMk id="13" creationId="{B97B1311-84D7-5168-95AB-DC7C96A21AA8}"/>
          </ac:spMkLst>
        </pc:spChg>
        <pc:spChg chg="add mod">
          <ac:chgData name="Martin Leipert" userId="0a555e9d-e49d-4a49-a0d7-746cf02deace" providerId="ADAL" clId="{17EAA0C7-D27E-4DB6-8AF7-DC9740258846}" dt="2024-12-17T10:36:24.924" v="592" actId="20577"/>
          <ac:spMkLst>
            <pc:docMk/>
            <pc:sldMk cId="3677280885" sldId="259"/>
            <ac:spMk id="21" creationId="{CE280922-6A71-A126-EF1D-9085A5D6C8FF}"/>
          </ac:spMkLst>
        </pc:spChg>
        <pc:spChg chg="add mod">
          <ac:chgData name="Martin Leipert" userId="0a555e9d-e49d-4a49-a0d7-746cf02deace" providerId="ADAL" clId="{17EAA0C7-D27E-4DB6-8AF7-DC9740258846}" dt="2024-12-17T16:13:49.143" v="1144" actId="20577"/>
          <ac:spMkLst>
            <pc:docMk/>
            <pc:sldMk cId="3677280885" sldId="259"/>
            <ac:spMk id="22" creationId="{B281FA3A-83FE-51D2-0B47-2F497EF27D6D}"/>
          </ac:spMkLst>
        </pc:spChg>
        <pc:cxnChg chg="add mod">
          <ac:chgData name="Martin Leipert" userId="0a555e9d-e49d-4a49-a0d7-746cf02deace" providerId="ADAL" clId="{17EAA0C7-D27E-4DB6-8AF7-DC9740258846}" dt="2024-12-16T15:30:50.312" v="396" actId="1582"/>
          <ac:cxnSpMkLst>
            <pc:docMk/>
            <pc:sldMk cId="3677280885" sldId="259"/>
            <ac:cxnSpMk id="5" creationId="{62A130F9-C46A-D09E-BAEB-B1F32F436834}"/>
          </ac:cxnSpMkLst>
        </pc:cxnChg>
        <pc:cxnChg chg="add mod">
          <ac:chgData name="Martin Leipert" userId="0a555e9d-e49d-4a49-a0d7-746cf02deace" providerId="ADAL" clId="{17EAA0C7-D27E-4DB6-8AF7-DC9740258846}" dt="2024-12-16T17:29:48.086" v="525" actId="1076"/>
          <ac:cxnSpMkLst>
            <pc:docMk/>
            <pc:sldMk cId="3677280885" sldId="259"/>
            <ac:cxnSpMk id="15" creationId="{3DD97453-E978-1CE3-2E46-8283FFE7E67F}"/>
          </ac:cxnSpMkLst>
        </pc:cxnChg>
        <pc:cxnChg chg="add">
          <ac:chgData name="Martin Leipert" userId="0a555e9d-e49d-4a49-a0d7-746cf02deace" providerId="ADAL" clId="{17EAA0C7-D27E-4DB6-8AF7-DC9740258846}" dt="2024-12-16T17:34:02.203" v="526" actId="11529"/>
          <ac:cxnSpMkLst>
            <pc:docMk/>
            <pc:sldMk cId="3677280885" sldId="259"/>
            <ac:cxnSpMk id="17" creationId="{9274AD26-7A4E-505F-6863-06DD4AB8B8B5}"/>
          </ac:cxnSpMkLst>
        </pc:cxnChg>
        <pc:cxnChg chg="add mod">
          <ac:chgData name="Martin Leipert" userId="0a555e9d-e49d-4a49-a0d7-746cf02deace" providerId="ADAL" clId="{17EAA0C7-D27E-4DB6-8AF7-DC9740258846}" dt="2024-12-16T17:34:09.632" v="530" actId="14100"/>
          <ac:cxnSpMkLst>
            <pc:docMk/>
            <pc:sldMk cId="3677280885" sldId="259"/>
            <ac:cxnSpMk id="18" creationId="{C323E98D-D589-1F20-CE6E-50A2C383CEB8}"/>
          </ac:cxnSpMkLst>
        </pc:cxnChg>
        <pc:cxnChg chg="add mod">
          <ac:chgData name="Martin Leipert" userId="0a555e9d-e49d-4a49-a0d7-746cf02deace" providerId="ADAL" clId="{17EAA0C7-D27E-4DB6-8AF7-DC9740258846}" dt="2024-12-17T09:37:29.329" v="552" actId="1076"/>
          <ac:cxnSpMkLst>
            <pc:docMk/>
            <pc:sldMk cId="3677280885" sldId="259"/>
            <ac:cxnSpMk id="23" creationId="{995A355F-7680-C3B0-27F5-8A099E13D15E}"/>
          </ac:cxnSpMkLst>
        </pc:cxnChg>
      </pc:sldChg>
      <pc:sldChg chg="addSp modSp new mod">
        <pc:chgData name="Martin Leipert" userId="0a555e9d-e49d-4a49-a0d7-746cf02deace" providerId="ADAL" clId="{17EAA0C7-D27E-4DB6-8AF7-DC9740258846}" dt="2024-12-17T10:56:31.207" v="728" actId="20577"/>
        <pc:sldMkLst>
          <pc:docMk/>
          <pc:sldMk cId="3957176711" sldId="260"/>
        </pc:sldMkLst>
        <pc:spChg chg="add mod">
          <ac:chgData name="Martin Leipert" userId="0a555e9d-e49d-4a49-a0d7-746cf02deace" providerId="ADAL" clId="{17EAA0C7-D27E-4DB6-8AF7-DC9740258846}" dt="2024-12-16T15:36:46.790" v="397" actId="1076"/>
          <ac:spMkLst>
            <pc:docMk/>
            <pc:sldMk cId="3957176711" sldId="260"/>
            <ac:spMk id="2" creationId="{C4D861EB-CD0E-C534-B945-4180F31152B3}"/>
          </ac:spMkLst>
        </pc:spChg>
        <pc:spChg chg="add mod">
          <ac:chgData name="Martin Leipert" userId="0a555e9d-e49d-4a49-a0d7-746cf02deace" providerId="ADAL" clId="{17EAA0C7-D27E-4DB6-8AF7-DC9740258846}" dt="2024-12-16T15:36:46.790" v="397" actId="1076"/>
          <ac:spMkLst>
            <pc:docMk/>
            <pc:sldMk cId="3957176711" sldId="260"/>
            <ac:spMk id="3" creationId="{3FA599E4-7207-07D2-EF41-C5468E4986EF}"/>
          </ac:spMkLst>
        </pc:spChg>
        <pc:spChg chg="add mod">
          <ac:chgData name="Martin Leipert" userId="0a555e9d-e49d-4a49-a0d7-746cf02deace" providerId="ADAL" clId="{17EAA0C7-D27E-4DB6-8AF7-DC9740258846}" dt="2024-12-16T17:34:43.060" v="548"/>
          <ac:spMkLst>
            <pc:docMk/>
            <pc:sldMk cId="3957176711" sldId="260"/>
            <ac:spMk id="4" creationId="{607B66DC-D577-1656-873F-17B1E8CBA228}"/>
          </ac:spMkLst>
        </pc:spChg>
        <pc:spChg chg="add mod">
          <ac:chgData name="Martin Leipert" userId="0a555e9d-e49d-4a49-a0d7-746cf02deace" providerId="ADAL" clId="{17EAA0C7-D27E-4DB6-8AF7-DC9740258846}" dt="2024-12-16T17:34:43.060" v="548"/>
          <ac:spMkLst>
            <pc:docMk/>
            <pc:sldMk cId="3957176711" sldId="260"/>
            <ac:spMk id="5" creationId="{774B3F72-63F5-C6A4-AC7F-3E299AC79B1C}"/>
          </ac:spMkLst>
        </pc:spChg>
        <pc:spChg chg="add mod">
          <ac:chgData name="Martin Leipert" userId="0a555e9d-e49d-4a49-a0d7-746cf02deace" providerId="ADAL" clId="{17EAA0C7-D27E-4DB6-8AF7-DC9740258846}" dt="2024-12-17T10:56:31.207" v="728" actId="20577"/>
          <ac:spMkLst>
            <pc:docMk/>
            <pc:sldMk cId="3957176711" sldId="260"/>
            <ac:spMk id="6" creationId="{D6A49890-C8AC-77CB-DCEE-E01FD0BFC01C}"/>
          </ac:spMkLst>
        </pc:spChg>
        <pc:spChg chg="add mod">
          <ac:chgData name="Martin Leipert" userId="0a555e9d-e49d-4a49-a0d7-746cf02deace" providerId="ADAL" clId="{17EAA0C7-D27E-4DB6-8AF7-DC9740258846}" dt="2024-12-17T10:42:48.993" v="608" actId="20577"/>
          <ac:spMkLst>
            <pc:docMk/>
            <pc:sldMk cId="3957176711" sldId="260"/>
            <ac:spMk id="9" creationId="{B95D0BAF-C0B4-565F-4392-EC6B409E2325}"/>
          </ac:spMkLst>
        </pc:spChg>
        <pc:spChg chg="add mod">
          <ac:chgData name="Martin Leipert" userId="0a555e9d-e49d-4a49-a0d7-746cf02deace" providerId="ADAL" clId="{17EAA0C7-D27E-4DB6-8AF7-DC9740258846}" dt="2024-12-17T10:55:02.057" v="657" actId="20577"/>
          <ac:spMkLst>
            <pc:docMk/>
            <pc:sldMk cId="3957176711" sldId="260"/>
            <ac:spMk id="11" creationId="{EA3A6290-F71D-2C73-88B0-DC3B90E3FBC7}"/>
          </ac:spMkLst>
        </pc:spChg>
        <pc:cxnChg chg="add mod">
          <ac:chgData name="Martin Leipert" userId="0a555e9d-e49d-4a49-a0d7-746cf02deace" providerId="ADAL" clId="{17EAA0C7-D27E-4DB6-8AF7-DC9740258846}" dt="2024-12-17T09:37:21.658" v="550" actId="1076"/>
          <ac:cxnSpMkLst>
            <pc:docMk/>
            <pc:sldMk cId="3957176711" sldId="260"/>
            <ac:cxnSpMk id="7" creationId="{D3B0DAB0-AA9A-8613-F435-2E4AC4C7A389}"/>
          </ac:cxnSpMkLst>
        </pc:cxnChg>
        <pc:cxnChg chg="add mod">
          <ac:chgData name="Martin Leipert" userId="0a555e9d-e49d-4a49-a0d7-746cf02deace" providerId="ADAL" clId="{17EAA0C7-D27E-4DB6-8AF7-DC9740258846}" dt="2024-12-17T10:42:39.966" v="594" actId="1076"/>
          <ac:cxnSpMkLst>
            <pc:docMk/>
            <pc:sldMk cId="3957176711" sldId="260"/>
            <ac:cxnSpMk id="8" creationId="{80DC098B-4E48-15A0-F8C2-F4B045097A8E}"/>
          </ac:cxnSpMkLst>
        </pc:cxnChg>
        <pc:cxnChg chg="add mod">
          <ac:chgData name="Martin Leipert" userId="0a555e9d-e49d-4a49-a0d7-746cf02deace" providerId="ADAL" clId="{17EAA0C7-D27E-4DB6-8AF7-DC9740258846}" dt="2024-12-17T10:42:58.520" v="610" actId="1076"/>
          <ac:cxnSpMkLst>
            <pc:docMk/>
            <pc:sldMk cId="3957176711" sldId="260"/>
            <ac:cxnSpMk id="10" creationId="{FF9B08E7-B36C-162D-3A1F-FCD72725B5AE}"/>
          </ac:cxnSpMkLst>
        </pc:cxnChg>
      </pc:sldChg>
      <pc:sldChg chg="addSp modSp new mod">
        <pc:chgData name="Martin Leipert" userId="0a555e9d-e49d-4a49-a0d7-746cf02deace" providerId="ADAL" clId="{17EAA0C7-D27E-4DB6-8AF7-DC9740258846}" dt="2024-12-17T10:56:38.760" v="749" actId="20577"/>
        <pc:sldMkLst>
          <pc:docMk/>
          <pc:sldMk cId="615217411" sldId="261"/>
        </pc:sldMkLst>
        <pc:spChg chg="add mod">
          <ac:chgData name="Martin Leipert" userId="0a555e9d-e49d-4a49-a0d7-746cf02deace" providerId="ADAL" clId="{17EAA0C7-D27E-4DB6-8AF7-DC9740258846}" dt="2024-12-16T15:30:04.580" v="387" actId="1076"/>
          <ac:spMkLst>
            <pc:docMk/>
            <pc:sldMk cId="615217411" sldId="261"/>
            <ac:spMk id="2" creationId="{1B558481-E151-BBA8-866B-17F3CB379676}"/>
          </ac:spMkLst>
        </pc:spChg>
        <pc:spChg chg="add mod">
          <ac:chgData name="Martin Leipert" userId="0a555e9d-e49d-4a49-a0d7-746cf02deace" providerId="ADAL" clId="{17EAA0C7-D27E-4DB6-8AF7-DC9740258846}" dt="2024-12-16T15:50:02.982" v="399" actId="1076"/>
          <ac:spMkLst>
            <pc:docMk/>
            <pc:sldMk cId="615217411" sldId="261"/>
            <ac:spMk id="3" creationId="{7CDBF93C-6141-EEC3-59D5-0A59C1DC7D4E}"/>
          </ac:spMkLst>
        </pc:spChg>
        <pc:spChg chg="add mod">
          <ac:chgData name="Martin Leipert" userId="0a555e9d-e49d-4a49-a0d7-746cf02deace" providerId="ADAL" clId="{17EAA0C7-D27E-4DB6-8AF7-DC9740258846}" dt="2024-12-17T10:55:47.079" v="658"/>
          <ac:spMkLst>
            <pc:docMk/>
            <pc:sldMk cId="615217411" sldId="261"/>
            <ac:spMk id="4" creationId="{87224BA1-D853-8C71-A979-24F933D4DC76}"/>
          </ac:spMkLst>
        </pc:spChg>
        <pc:spChg chg="add mod">
          <ac:chgData name="Martin Leipert" userId="0a555e9d-e49d-4a49-a0d7-746cf02deace" providerId="ADAL" clId="{17EAA0C7-D27E-4DB6-8AF7-DC9740258846}" dt="2024-12-17T10:55:47.079" v="658"/>
          <ac:spMkLst>
            <pc:docMk/>
            <pc:sldMk cId="615217411" sldId="261"/>
            <ac:spMk id="5" creationId="{D050B4EC-CB48-289B-98F6-37A20356FFBD}"/>
          </ac:spMkLst>
        </pc:spChg>
        <pc:spChg chg="add mod">
          <ac:chgData name="Martin Leipert" userId="0a555e9d-e49d-4a49-a0d7-746cf02deace" providerId="ADAL" clId="{17EAA0C7-D27E-4DB6-8AF7-DC9740258846}" dt="2024-12-17T10:56:38.760" v="749" actId="20577"/>
          <ac:spMkLst>
            <pc:docMk/>
            <pc:sldMk cId="615217411" sldId="261"/>
            <ac:spMk id="6" creationId="{5C627E34-1C2E-1FBB-3FEA-DCDC42187CA3}"/>
          </ac:spMkLst>
        </pc:spChg>
        <pc:spChg chg="add mod">
          <ac:chgData name="Martin Leipert" userId="0a555e9d-e49d-4a49-a0d7-746cf02deace" providerId="ADAL" clId="{17EAA0C7-D27E-4DB6-8AF7-DC9740258846}" dt="2024-12-17T10:56:08.328" v="690" actId="1076"/>
          <ac:spMkLst>
            <pc:docMk/>
            <pc:sldMk cId="615217411" sldId="261"/>
            <ac:spMk id="7" creationId="{C5FF4DE6-6B9A-DA7B-A7E8-300005EE901A}"/>
          </ac:spMkLst>
        </pc:spChg>
        <pc:cxnChg chg="add mod">
          <ac:chgData name="Martin Leipert" userId="0a555e9d-e49d-4a49-a0d7-746cf02deace" providerId="ADAL" clId="{17EAA0C7-D27E-4DB6-8AF7-DC9740258846}" dt="2024-12-17T10:56:06.527" v="689" actId="14100"/>
          <ac:cxnSpMkLst>
            <pc:docMk/>
            <pc:sldMk cId="615217411" sldId="261"/>
            <ac:cxnSpMk id="8" creationId="{5E7253E4-85A6-F95F-006B-40296E2976ED}"/>
          </ac:cxnSpMkLst>
        </pc:cxnChg>
        <pc:cxnChg chg="add mod">
          <ac:chgData name="Martin Leipert" userId="0a555e9d-e49d-4a49-a0d7-746cf02deace" providerId="ADAL" clId="{17EAA0C7-D27E-4DB6-8AF7-DC9740258846}" dt="2024-12-17T10:56:14.202" v="693" actId="14100"/>
          <ac:cxnSpMkLst>
            <pc:docMk/>
            <pc:sldMk cId="615217411" sldId="261"/>
            <ac:cxnSpMk id="11" creationId="{E6F92739-9507-A6AE-F625-83EF52F02315}"/>
          </ac:cxnSpMkLst>
        </pc:cxnChg>
      </pc:sldChg>
      <pc:sldChg chg="addSp modSp new mod">
        <pc:chgData name="Martin Leipert" userId="0a555e9d-e49d-4a49-a0d7-746cf02deace" providerId="ADAL" clId="{17EAA0C7-D27E-4DB6-8AF7-DC9740258846}" dt="2024-12-17T14:41:45.359" v="1077" actId="20577"/>
        <pc:sldMkLst>
          <pc:docMk/>
          <pc:sldMk cId="134038092" sldId="262"/>
        </pc:sldMkLst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3" creationId="{45ED8824-C7AC-5FCB-CE64-0F4B75362738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5" creationId="{F6649235-5104-846D-8EEA-F7B14F16CE9F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7" creationId="{1889DA56-DCA3-E8A1-48C0-312B92D141AE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8" creationId="{C1D9F177-219B-C86C-627C-B6029620000F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9" creationId="{A9CDDD65-5A4E-9C1E-18C0-AB4CEE6EE096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0" creationId="{BED50DC9-F041-5B06-61ED-579427121ECA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1" creationId="{A88912A5-0952-292C-F626-FEF346033176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2" creationId="{88FF3D24-ADE8-37A8-1BAD-91342391D64A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3" creationId="{1BD81BB2-58C8-06D8-9010-2D455EC31899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4" creationId="{1F1B3B60-05DF-85D4-D300-A5F39AA1CAC8}"/>
          </ac:spMkLst>
        </pc:spChg>
        <pc:spChg chg="add mod">
          <ac:chgData name="Martin Leipert" userId="0a555e9d-e49d-4a49-a0d7-746cf02deace" providerId="ADAL" clId="{17EAA0C7-D27E-4DB6-8AF7-DC9740258846}" dt="2024-12-17T14:41:45.359" v="1077" actId="20577"/>
          <ac:spMkLst>
            <pc:docMk/>
            <pc:sldMk cId="134038092" sldId="262"/>
            <ac:spMk id="15" creationId="{5B617E81-427C-0212-2773-FB428B407FA7}"/>
          </ac:spMkLst>
        </pc:spChg>
        <pc:picChg chg="add mod">
          <ac:chgData name="Martin Leipert" userId="0a555e9d-e49d-4a49-a0d7-746cf02deace" providerId="ADAL" clId="{17EAA0C7-D27E-4DB6-8AF7-DC9740258846}" dt="2024-12-17T13:17:44.465" v="752" actId="1076"/>
          <ac:picMkLst>
            <pc:docMk/>
            <pc:sldMk cId="134038092" sldId="262"/>
            <ac:picMk id="2" creationId="{5B3F460A-C818-EA54-6BFD-7FEEA2F8DA3C}"/>
          </ac:picMkLst>
        </pc:picChg>
        <pc:cxnChg chg="add mod">
          <ac:chgData name="Martin Leipert" userId="0a555e9d-e49d-4a49-a0d7-746cf02deace" providerId="ADAL" clId="{17EAA0C7-D27E-4DB6-8AF7-DC9740258846}" dt="2024-12-17T13:17:44.465" v="752" actId="1076"/>
          <ac:cxnSpMkLst>
            <pc:docMk/>
            <pc:sldMk cId="134038092" sldId="262"/>
            <ac:cxnSpMk id="4" creationId="{87F8EAD4-8564-A835-C6FE-39402E7CDFB7}"/>
          </ac:cxnSpMkLst>
        </pc:cxnChg>
        <pc:cxnChg chg="add mod">
          <ac:chgData name="Martin Leipert" userId="0a555e9d-e49d-4a49-a0d7-746cf02deace" providerId="ADAL" clId="{17EAA0C7-D27E-4DB6-8AF7-DC9740258846}" dt="2024-12-17T13:17:44.465" v="752" actId="1076"/>
          <ac:cxnSpMkLst>
            <pc:docMk/>
            <pc:sldMk cId="134038092" sldId="262"/>
            <ac:cxnSpMk id="6" creationId="{6F729219-6C08-4AAF-9028-2016AAE2E8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C434A-A838-D151-6FB4-3B0EDF95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0E0130-C6A8-C02F-BE93-6953A5B73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3F156-E25D-7212-3D13-C0FA369E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26A76-A0B2-59B7-3D27-570B08B5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284BF-611B-5FE0-5BD4-A925FFC1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3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E64AF-695C-82E5-CF84-5B5C26AC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0D8EF6-AE63-D0FD-4D4B-8AD6CE60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27D08-F0C5-A77E-730C-7A3FA44C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A3BA90-F064-B658-9D74-E484BFCB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30FBDF-056A-2260-27BA-B4B28C97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7CD532-37C5-4C74-A9AD-10F1113E0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91EEFC-1E5A-DBBB-1380-1A0A9923A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E39E9-EBA2-B33D-CBCA-5DFFAEE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83DD57-3192-E8A0-9E53-700A4CB2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DB044-7946-BB75-EBB4-0F44125E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20323-411D-9C3D-B03E-54740A3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DD8038-E806-B6BD-B4AB-AEEC19D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A9FFAB-5EF1-BC91-1F79-CDF6882F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88C2E-A2C7-709D-CADC-945BECD1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CA889-8F76-0763-438B-C015EA82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E9070-A858-004E-CEA7-16D5924E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10288A-257B-C444-1512-6A5DDBCC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3ED0D-9AF5-AC24-1912-5DA7CA20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0C5E1E-E8FB-B7FA-1613-BDB0BDC6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04884-872F-F64C-3C61-1EEEBAA5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24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6015C-E145-556A-053F-925EBC06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83E4F-495C-C800-7630-8E2F4D15D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8CEF75-B281-7717-E1C5-2E06F9E8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B86C48-B122-FE29-7C08-55BFB084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AF6582-E2CF-08F4-10D1-7E3B608B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8701E9-D991-22B4-2CB5-9A669964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7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CF241-5CBB-A8C1-C20F-0134743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E23FF-67DC-AF07-B58F-660A87D5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10130A-3652-27E8-F538-34ABF26AE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590EE0-CECB-7842-34DB-2B5FF3B75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458C62-98C6-B81A-C833-83CCEAB9B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2C63EC-3599-A14A-2ACF-E11EDDE0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B9ABEE-C689-BA61-9413-359E2BD0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C4592C-F775-3426-D86E-A2C94580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6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7E280-309A-4A72-E4FF-DFC689F0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5B4BD2-6504-7C64-57F0-A5367766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9B3139-8D73-8AC1-4F4A-7702D2FD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5D534-B9D1-C38C-7D9B-0BD606ED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2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7F29AB-C788-3A8B-5F7C-2B1EAD04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80C5FA-BBE1-3E9D-1FC3-2D71E4FB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F2DA-6288-62AC-3A2B-CA1DE05F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8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D21BC-C410-4B24-88F2-143EB30A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A8768-0526-395C-AF46-0F66047A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2FBFCF-ECB3-9A0F-3AA9-833967826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4AA2CF-17B6-F72A-77D9-6EA2CEBB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86B1F2-0AF8-D8B3-C678-A4E3B5B6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0E4D57-597C-2683-6DA5-C840A145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47514-E18F-7096-798D-F656EC0C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3A8070-D75B-62BC-99F9-51CCC9E45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65587-D002-4301-AB06-16E3C58AB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07AD6B-ECC2-E108-1582-542B204E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5C23E-35E6-9601-F2D8-08096C36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C802BA-D968-07E3-B41F-DE52BF1F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3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434BC7-AF18-FF4B-2564-3077E046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8659D0-7C4E-B5DC-3A14-44CDF0AE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30CC-E471-2641-49BC-3D2E37FAC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179E7-93E3-49A8-8DEF-90F8F86AB9B9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1E709-8869-D21D-D6B3-0B63EA188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20C62-1C99-BCE3-5EF2-FF91BC93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5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95F78A50-EDC5-6CD8-CC65-7758933A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13436" r="17099" b="8045"/>
          <a:stretch/>
        </p:blipFill>
        <p:spPr>
          <a:xfrm>
            <a:off x="10032000" y="2642119"/>
            <a:ext cx="2160000" cy="142844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653D2D-B0F1-22A2-4901-130C13C75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9627" r="16903" b="9507"/>
          <a:stretch/>
        </p:blipFill>
        <p:spPr>
          <a:xfrm>
            <a:off x="0" y="2669844"/>
            <a:ext cx="2160000" cy="137299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530C621-445C-5270-AECF-6DF96B3DBADB}"/>
              </a:ext>
            </a:extLst>
          </p:cNvPr>
          <p:cNvGrpSpPr/>
          <p:nvPr/>
        </p:nvGrpSpPr>
        <p:grpSpPr>
          <a:xfrm>
            <a:off x="2601379" y="1633059"/>
            <a:ext cx="1602353" cy="3223505"/>
            <a:chOff x="2737418" y="1907803"/>
            <a:chExt cx="1256791" cy="2780311"/>
          </a:xfrm>
        </p:grpSpPr>
        <p:sp>
          <p:nvSpPr>
            <p:cNvPr id="7" name="Würfel 6">
              <a:extLst>
                <a:ext uri="{FF2B5EF4-FFF2-40B4-BE49-F238E27FC236}">
                  <a16:creationId xmlns:a16="http://schemas.microsoft.com/office/drawing/2014/main" id="{067AD98C-F9D3-9B0F-857A-0D8007B9069C}"/>
                </a:ext>
              </a:extLst>
            </p:cNvPr>
            <p:cNvSpPr/>
            <p:nvPr/>
          </p:nvSpPr>
          <p:spPr>
            <a:xfrm>
              <a:off x="2737418" y="1907803"/>
              <a:ext cx="699837" cy="2780311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sz="2000" b="1" dirty="0"/>
                <a:t>Res-SE-Backbone</a:t>
              </a:r>
              <a:endParaRPr lang="de-DE" sz="2400" b="1" dirty="0"/>
            </a:p>
          </p:txBody>
        </p:sp>
        <p:sp>
          <p:nvSpPr>
            <p:cNvPr id="37" name="Würfel 36">
              <a:extLst>
                <a:ext uri="{FF2B5EF4-FFF2-40B4-BE49-F238E27FC236}">
                  <a16:creationId xmlns:a16="http://schemas.microsoft.com/office/drawing/2014/main" id="{D3B49CA0-A559-A3B9-EF44-6BCD7F9615F6}"/>
                </a:ext>
              </a:extLst>
            </p:cNvPr>
            <p:cNvSpPr/>
            <p:nvPr/>
          </p:nvSpPr>
          <p:spPr>
            <a:xfrm>
              <a:off x="3294372" y="1907803"/>
              <a:ext cx="699837" cy="238842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sz="2000" b="1" dirty="0"/>
                <a:t>FPN</a:t>
              </a:r>
              <a:endParaRPr lang="de-DE" sz="2400" b="1" dirty="0"/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062A58B-A0EE-AC03-34E4-45A4D906E53A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2160000" y="3356344"/>
            <a:ext cx="4413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32ED801-FE07-574B-1ADF-1037BA5B2EA4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4203732" y="4109405"/>
            <a:ext cx="15882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Würfel 57">
            <a:extLst>
              <a:ext uri="{FF2B5EF4-FFF2-40B4-BE49-F238E27FC236}">
                <a16:creationId xmlns:a16="http://schemas.microsoft.com/office/drawing/2014/main" id="{150056CB-5451-306B-21A0-9C945395DD6F}"/>
              </a:ext>
            </a:extLst>
          </p:cNvPr>
          <p:cNvSpPr/>
          <p:nvPr/>
        </p:nvSpPr>
        <p:spPr>
          <a:xfrm>
            <a:off x="5791938" y="3621392"/>
            <a:ext cx="1640114" cy="7808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Feature Encoder</a:t>
            </a:r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2EF85231-9B78-6F55-D0BC-10819A0BE28D}"/>
              </a:ext>
            </a:extLst>
          </p:cNvPr>
          <p:cNvSpPr/>
          <p:nvPr/>
        </p:nvSpPr>
        <p:spPr>
          <a:xfrm>
            <a:off x="5791938" y="2222910"/>
            <a:ext cx="1640114" cy="767306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Kernel Head</a:t>
            </a:r>
          </a:p>
        </p:txBody>
      </p:sp>
      <p:sp>
        <p:nvSpPr>
          <p:cNvPr id="60" name="Würfel 59">
            <a:extLst>
              <a:ext uri="{FF2B5EF4-FFF2-40B4-BE49-F238E27FC236}">
                <a16:creationId xmlns:a16="http://schemas.microsoft.com/office/drawing/2014/main" id="{B31DB2D7-8525-613A-B005-E2312E9B34E6}"/>
              </a:ext>
            </a:extLst>
          </p:cNvPr>
          <p:cNvSpPr/>
          <p:nvPr/>
        </p:nvSpPr>
        <p:spPr>
          <a:xfrm>
            <a:off x="5791938" y="834865"/>
            <a:ext cx="1640114" cy="1009060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Position Head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9FBDC0D8-FE32-E522-1B15-F15B43A143DF}"/>
              </a:ext>
            </a:extLst>
          </p:cNvPr>
          <p:cNvCxnSpPr>
            <a:cxnSpLocks/>
            <a:stCxn id="37" idx="5"/>
            <a:endCxn id="66" idx="1"/>
          </p:cNvCxnSpPr>
          <p:nvPr/>
        </p:nvCxnSpPr>
        <p:spPr>
          <a:xfrm flipV="1">
            <a:off x="4203732" y="1898431"/>
            <a:ext cx="710092" cy="100767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144D31A-F4A7-21D6-3208-14E60EDFCC17}"/>
              </a:ext>
            </a:extLst>
          </p:cNvPr>
          <p:cNvSpPr/>
          <p:nvPr/>
        </p:nvSpPr>
        <p:spPr>
          <a:xfrm>
            <a:off x="4913824" y="674517"/>
            <a:ext cx="3446405" cy="244782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Geschweifte Klammer links 81">
            <a:extLst>
              <a:ext uri="{FF2B5EF4-FFF2-40B4-BE49-F238E27FC236}">
                <a16:creationId xmlns:a16="http://schemas.microsoft.com/office/drawing/2014/main" id="{B0FBE227-C886-FC63-1F81-4554824C9289}"/>
              </a:ext>
            </a:extLst>
          </p:cNvPr>
          <p:cNvSpPr/>
          <p:nvPr/>
        </p:nvSpPr>
        <p:spPr>
          <a:xfrm>
            <a:off x="4954847" y="1213263"/>
            <a:ext cx="837091" cy="138668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77831E8F-5849-6038-90F2-ED109374A06D}"/>
              </a:ext>
            </a:extLst>
          </p:cNvPr>
          <p:cNvCxnSpPr>
            <a:cxnSpLocks/>
            <a:stCxn id="60" idx="5"/>
            <a:endCxn id="103" idx="1"/>
          </p:cNvCxnSpPr>
          <p:nvPr/>
        </p:nvCxnSpPr>
        <p:spPr>
          <a:xfrm>
            <a:off x="7432052" y="1213263"/>
            <a:ext cx="1315067" cy="3756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933BE152-3C24-3D6A-1336-C13EC9D1B1E1}"/>
              </a:ext>
            </a:extLst>
          </p:cNvPr>
          <p:cNvCxnSpPr>
            <a:cxnSpLocks/>
            <a:stCxn id="59" idx="5"/>
            <a:endCxn id="103" idx="1"/>
          </p:cNvCxnSpPr>
          <p:nvPr/>
        </p:nvCxnSpPr>
        <p:spPr>
          <a:xfrm flipV="1">
            <a:off x="7432052" y="1588919"/>
            <a:ext cx="1315067" cy="9217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Zusammenführung 88">
            <a:extLst>
              <a:ext uri="{FF2B5EF4-FFF2-40B4-BE49-F238E27FC236}">
                <a16:creationId xmlns:a16="http://schemas.microsoft.com/office/drawing/2014/main" id="{E9F18C05-6095-305E-3FC7-714C8D3E1B4C}"/>
              </a:ext>
            </a:extLst>
          </p:cNvPr>
          <p:cNvSpPr/>
          <p:nvPr/>
        </p:nvSpPr>
        <p:spPr>
          <a:xfrm>
            <a:off x="8951771" y="3122344"/>
            <a:ext cx="468000" cy="468000"/>
          </a:xfrm>
          <a:prstGeom prst="flowChartSummingJunction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FA0D7F8-065C-24BC-38A7-1B52ABD744FE}"/>
              </a:ext>
            </a:extLst>
          </p:cNvPr>
          <p:cNvCxnSpPr>
            <a:stCxn id="89" idx="6"/>
            <a:endCxn id="35" idx="1"/>
          </p:cNvCxnSpPr>
          <p:nvPr/>
        </p:nvCxnSpPr>
        <p:spPr>
          <a:xfrm>
            <a:off x="9419771" y="3356344"/>
            <a:ext cx="612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D6A11FAE-B3E6-BC57-C143-CCBAF37C0243}"/>
              </a:ext>
            </a:extLst>
          </p:cNvPr>
          <p:cNvCxnSpPr>
            <a:stCxn id="58" idx="5"/>
            <a:endCxn id="89" idx="4"/>
          </p:cNvCxnSpPr>
          <p:nvPr/>
        </p:nvCxnSpPr>
        <p:spPr>
          <a:xfrm flipV="1">
            <a:off x="7432052" y="3590344"/>
            <a:ext cx="1753719" cy="3238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061D529E-F1A3-D4B6-0C21-3C9626AE00E2}"/>
              </a:ext>
            </a:extLst>
          </p:cNvPr>
          <p:cNvSpPr/>
          <p:nvPr/>
        </p:nvSpPr>
        <p:spPr>
          <a:xfrm>
            <a:off x="8747119" y="508000"/>
            <a:ext cx="870290" cy="216183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C3A56044-4F17-489D-A4F0-8CD9D779BB76}"/>
              </a:ext>
            </a:extLst>
          </p:cNvPr>
          <p:cNvCxnSpPr>
            <a:cxnSpLocks/>
            <a:stCxn id="103" idx="2"/>
            <a:endCxn id="89" idx="0"/>
          </p:cNvCxnSpPr>
          <p:nvPr/>
        </p:nvCxnSpPr>
        <p:spPr>
          <a:xfrm>
            <a:off x="9182264" y="2669837"/>
            <a:ext cx="3507" cy="452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Würfel 109">
            <a:extLst>
              <a:ext uri="{FF2B5EF4-FFF2-40B4-BE49-F238E27FC236}">
                <a16:creationId xmlns:a16="http://schemas.microsoft.com/office/drawing/2014/main" id="{5631FEE3-EF87-0910-FE0F-07D7A7958F39}"/>
              </a:ext>
            </a:extLst>
          </p:cNvPr>
          <p:cNvSpPr/>
          <p:nvPr/>
        </p:nvSpPr>
        <p:spPr>
          <a:xfrm>
            <a:off x="8926287" y="725324"/>
            <a:ext cx="493484" cy="20377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Würfel 110">
            <a:extLst>
              <a:ext uri="{FF2B5EF4-FFF2-40B4-BE49-F238E27FC236}">
                <a16:creationId xmlns:a16="http://schemas.microsoft.com/office/drawing/2014/main" id="{2277D950-7465-310E-54A8-9CAB3B651018}"/>
              </a:ext>
            </a:extLst>
          </p:cNvPr>
          <p:cNvSpPr/>
          <p:nvPr/>
        </p:nvSpPr>
        <p:spPr>
          <a:xfrm>
            <a:off x="8926287" y="1038972"/>
            <a:ext cx="493484" cy="203315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Würfel 111">
            <a:extLst>
              <a:ext uri="{FF2B5EF4-FFF2-40B4-BE49-F238E27FC236}">
                <a16:creationId xmlns:a16="http://schemas.microsoft.com/office/drawing/2014/main" id="{535922C6-C793-FE6F-C816-60E1D5B487E2}"/>
              </a:ext>
            </a:extLst>
          </p:cNvPr>
          <p:cNvSpPr/>
          <p:nvPr/>
        </p:nvSpPr>
        <p:spPr>
          <a:xfrm>
            <a:off x="8935522" y="1771690"/>
            <a:ext cx="472918" cy="20331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13620567-13E7-E9C8-7B20-E6D245955865}"/>
              </a:ext>
            </a:extLst>
          </p:cNvPr>
          <p:cNvSpPr/>
          <p:nvPr/>
        </p:nvSpPr>
        <p:spPr>
          <a:xfrm>
            <a:off x="8935522" y="2065332"/>
            <a:ext cx="472918" cy="222864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FC389B14-5271-7FC5-66AC-806EA59CA05F}"/>
              </a:ext>
            </a:extLst>
          </p:cNvPr>
          <p:cNvSpPr txBox="1"/>
          <p:nvPr/>
        </p:nvSpPr>
        <p:spPr>
          <a:xfrm>
            <a:off x="8851759" y="1289515"/>
            <a:ext cx="7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Thing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B0C21932-1B0A-405C-BFBD-8050542D9908}"/>
              </a:ext>
            </a:extLst>
          </p:cNvPr>
          <p:cNvSpPr txBox="1"/>
          <p:nvPr/>
        </p:nvSpPr>
        <p:spPr>
          <a:xfrm>
            <a:off x="8860897" y="2298469"/>
            <a:ext cx="69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Stuff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B80F043F-F5E5-72A9-F570-DD00346CF3FF}"/>
              </a:ext>
            </a:extLst>
          </p:cNvPr>
          <p:cNvSpPr txBox="1"/>
          <p:nvPr/>
        </p:nvSpPr>
        <p:spPr>
          <a:xfrm>
            <a:off x="203200" y="42381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Volume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70F9FD48-90E5-BBB0-0C5B-52472E5A27FB}"/>
              </a:ext>
            </a:extLst>
          </p:cNvPr>
          <p:cNvSpPr txBox="1"/>
          <p:nvPr/>
        </p:nvSpPr>
        <p:spPr>
          <a:xfrm>
            <a:off x="10197600" y="405350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Segmentation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455FB006-C360-0ACF-7009-C1C15D947486}"/>
              </a:ext>
            </a:extLst>
          </p:cNvPr>
          <p:cNvSpPr txBox="1"/>
          <p:nvPr/>
        </p:nvSpPr>
        <p:spPr>
          <a:xfrm rot="5400000">
            <a:off x="9117599" y="126575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Concatenate</a:t>
            </a:r>
            <a:r>
              <a:rPr lang="de-DE" b="1" dirty="0"/>
              <a:t> Kernels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389A514-1A92-ED37-FA99-D061004A619C}"/>
              </a:ext>
            </a:extLst>
          </p:cNvPr>
          <p:cNvSpPr txBox="1"/>
          <p:nvPr/>
        </p:nvSpPr>
        <p:spPr>
          <a:xfrm>
            <a:off x="5500914" y="188686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Single Stage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3721-58B2-7670-E40F-E31F31CA73C4}"/>
              </a:ext>
            </a:extLst>
          </p:cNvPr>
          <p:cNvSpPr txBox="1"/>
          <p:nvPr/>
        </p:nvSpPr>
        <p:spPr>
          <a:xfrm>
            <a:off x="2453413" y="5015147"/>
            <a:ext cx="196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Featureextraktion</a:t>
            </a:r>
            <a:r>
              <a:rPr lang="de-DE" dirty="0"/>
              <a:t> </a:t>
            </a:r>
          </a:p>
          <a:p>
            <a:r>
              <a:rPr lang="de-DE" dirty="0"/>
              <a:t>Multilevel</a:t>
            </a:r>
          </a:p>
        </p:txBody>
      </p:sp>
    </p:spTree>
    <p:extLst>
      <p:ext uri="{BB962C8B-B14F-4D97-AF65-F5344CB8AC3E}">
        <p14:creationId xmlns:p14="http://schemas.microsoft.com/office/powerpoint/2010/main" val="15411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5253DDA8-7212-3012-336B-F9C12F8C7208}"/>
              </a:ext>
            </a:extLst>
          </p:cNvPr>
          <p:cNvSpPr/>
          <p:nvPr/>
        </p:nvSpPr>
        <p:spPr>
          <a:xfrm>
            <a:off x="937679" y="610747"/>
            <a:ext cx="892261" cy="322350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2000" b="1" dirty="0"/>
              <a:t>Res-SE-Backbone</a:t>
            </a:r>
            <a:endParaRPr lang="de-DE" sz="2400" b="1" dirty="0"/>
          </a:p>
        </p:txBody>
      </p:sp>
      <p:sp>
        <p:nvSpPr>
          <p:cNvPr id="3" name="Gleich 2">
            <a:extLst>
              <a:ext uri="{FF2B5EF4-FFF2-40B4-BE49-F238E27FC236}">
                <a16:creationId xmlns:a16="http://schemas.microsoft.com/office/drawing/2014/main" id="{56292F67-2AB1-59E9-3757-DC808006110E}"/>
              </a:ext>
            </a:extLst>
          </p:cNvPr>
          <p:cNvSpPr/>
          <p:nvPr/>
        </p:nvSpPr>
        <p:spPr>
          <a:xfrm>
            <a:off x="2146300" y="1790700"/>
            <a:ext cx="749300" cy="431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9887890E-0DB0-0590-68FF-3C82D7FC3A3A}"/>
              </a:ext>
            </a:extLst>
          </p:cNvPr>
          <p:cNvSpPr/>
          <p:nvPr/>
        </p:nvSpPr>
        <p:spPr>
          <a:xfrm>
            <a:off x="3111500" y="610747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32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88426121-DF20-C1FF-5575-100EC024B921}"/>
              </a:ext>
            </a:extLst>
          </p:cNvPr>
          <p:cNvSpPr/>
          <p:nvPr/>
        </p:nvSpPr>
        <p:spPr>
          <a:xfrm>
            <a:off x="3111500" y="1360047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16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12931200-596D-9F79-4B6C-EC3B5316C348}"/>
              </a:ext>
            </a:extLst>
          </p:cNvPr>
          <p:cNvSpPr/>
          <p:nvPr/>
        </p:nvSpPr>
        <p:spPr>
          <a:xfrm>
            <a:off x="3111500" y="2115124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8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0EB16FD6-5B44-4F3E-53C1-216AC61C2F79}"/>
              </a:ext>
            </a:extLst>
          </p:cNvPr>
          <p:cNvSpPr/>
          <p:nvPr/>
        </p:nvSpPr>
        <p:spPr>
          <a:xfrm>
            <a:off x="3111500" y="2870201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4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176183A4-44E2-7AFC-E71C-B2C9D8AD1CC6}"/>
              </a:ext>
            </a:extLst>
          </p:cNvPr>
          <p:cNvSpPr/>
          <p:nvPr/>
        </p:nvSpPr>
        <p:spPr>
          <a:xfrm>
            <a:off x="3111500" y="3662232"/>
            <a:ext cx="2476500" cy="646553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1 -&gt; </a:t>
            </a:r>
            <a:r>
              <a:rPr lang="de-DE" dirty="0" err="1"/>
              <a:t>Fmap</a:t>
            </a:r>
            <a:r>
              <a:rPr lang="de-DE" dirty="0"/>
              <a:t> / 2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8774DD-5024-4919-5DC5-1A09A8959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9627" r="16903" b="9507"/>
          <a:stretch/>
        </p:blipFill>
        <p:spPr>
          <a:xfrm>
            <a:off x="3188931" y="4625644"/>
            <a:ext cx="2160000" cy="1372999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213951B-0148-E696-8436-C2547A063B18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4268931" y="4308785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662C153-421F-4439-D68A-B84D96AB180B}"/>
              </a:ext>
            </a:extLst>
          </p:cNvPr>
          <p:cNvCxnSpPr>
            <a:cxnSpLocks/>
          </p:cNvCxnSpPr>
          <p:nvPr/>
        </p:nvCxnSpPr>
        <p:spPr>
          <a:xfrm flipV="1">
            <a:off x="4257962" y="3517393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5A7C11C-94EC-1406-CD36-AF47D1C66397}"/>
              </a:ext>
            </a:extLst>
          </p:cNvPr>
          <p:cNvCxnSpPr>
            <a:cxnSpLocks/>
          </p:cNvCxnSpPr>
          <p:nvPr/>
        </p:nvCxnSpPr>
        <p:spPr>
          <a:xfrm flipV="1">
            <a:off x="4257962" y="2761677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BE2F0-FC49-1C81-B4B4-44854DDEFF71}"/>
              </a:ext>
            </a:extLst>
          </p:cNvPr>
          <p:cNvCxnSpPr>
            <a:cxnSpLocks/>
          </p:cNvCxnSpPr>
          <p:nvPr/>
        </p:nvCxnSpPr>
        <p:spPr>
          <a:xfrm flipV="1">
            <a:off x="4221593" y="2006600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6AE2CB-DF91-7C48-AA08-02000E01DE4F}"/>
              </a:ext>
            </a:extLst>
          </p:cNvPr>
          <p:cNvCxnSpPr>
            <a:cxnSpLocks/>
          </p:cNvCxnSpPr>
          <p:nvPr/>
        </p:nvCxnSpPr>
        <p:spPr>
          <a:xfrm flipV="1">
            <a:off x="4210624" y="1257300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4AF1D20-0E29-1847-8407-19B0EA82D83D}"/>
              </a:ext>
            </a:extLst>
          </p:cNvPr>
          <p:cNvSpPr txBox="1"/>
          <p:nvPr/>
        </p:nvSpPr>
        <p:spPr>
          <a:xfrm>
            <a:off x="3898900" y="60960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33FA25E-3356-7B4B-9AE3-3BB62D1D3D31}"/>
              </a:ext>
            </a:extLst>
          </p:cNvPr>
          <p:cNvSpPr txBox="1"/>
          <p:nvPr/>
        </p:nvSpPr>
        <p:spPr>
          <a:xfrm>
            <a:off x="571500" y="4495800"/>
            <a:ext cx="1828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Einfach eine Feature </a:t>
            </a:r>
            <a:r>
              <a:rPr lang="de-DE" dirty="0" err="1"/>
              <a:t>Map</a:t>
            </a:r>
            <a:r>
              <a:rPr lang="de-DE" dirty="0"/>
              <a:t> liefern für das FPN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026AE8E-DCD8-B8B7-7CF6-92300C4709A5}"/>
              </a:ext>
            </a:extLst>
          </p:cNvPr>
          <p:cNvCxnSpPr>
            <a:stCxn id="4" idx="5"/>
          </p:cNvCxnSpPr>
          <p:nvPr/>
        </p:nvCxnSpPr>
        <p:spPr>
          <a:xfrm flipV="1">
            <a:off x="5588000" y="838200"/>
            <a:ext cx="1676400" cy="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27EC39E-E4EF-5126-B068-0F591EC16741}"/>
              </a:ext>
            </a:extLst>
          </p:cNvPr>
          <p:cNvCxnSpPr/>
          <p:nvPr/>
        </p:nvCxnSpPr>
        <p:spPr>
          <a:xfrm>
            <a:off x="5588000" y="3173866"/>
            <a:ext cx="1676400" cy="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28BC27C-79E6-791B-0D29-BCAA67F52E28}"/>
              </a:ext>
            </a:extLst>
          </p:cNvPr>
          <p:cNvCxnSpPr/>
          <p:nvPr/>
        </p:nvCxnSpPr>
        <p:spPr>
          <a:xfrm>
            <a:off x="5588000" y="2515753"/>
            <a:ext cx="1676400" cy="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FC6942-AF22-72E7-B6DF-47FEFCCD0594}"/>
              </a:ext>
            </a:extLst>
          </p:cNvPr>
          <p:cNvCxnSpPr/>
          <p:nvPr/>
        </p:nvCxnSpPr>
        <p:spPr>
          <a:xfrm>
            <a:off x="5588000" y="1655655"/>
            <a:ext cx="1676400" cy="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1AD902F-B9C3-F8CC-DD5D-AF63F2C22A19}"/>
              </a:ext>
            </a:extLst>
          </p:cNvPr>
          <p:cNvSpPr txBox="1"/>
          <p:nvPr/>
        </p:nvSpPr>
        <p:spPr>
          <a:xfrm>
            <a:off x="6096000" y="383425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ungenutzt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7FA043-69F8-F786-001D-AB9EE6F016E6}"/>
              </a:ext>
            </a:extLst>
          </p:cNvPr>
          <p:cNvSpPr txBox="1"/>
          <p:nvPr/>
        </p:nvSpPr>
        <p:spPr>
          <a:xfrm>
            <a:off x="5841999" y="3147422"/>
            <a:ext cx="167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 Res Feature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id="{3674985A-6079-8B39-DAD6-C6F3070B78F3}"/>
              </a:ext>
            </a:extLst>
          </p:cNvPr>
          <p:cNvSpPr/>
          <p:nvPr/>
        </p:nvSpPr>
        <p:spPr>
          <a:xfrm rot="10800000">
            <a:off x="7670800" y="838199"/>
            <a:ext cx="965198" cy="23552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98B6756-D577-0044-1F88-190670E25038}"/>
              </a:ext>
            </a:extLst>
          </p:cNvPr>
          <p:cNvSpPr txBox="1"/>
          <p:nvPr/>
        </p:nvSpPr>
        <p:spPr>
          <a:xfrm>
            <a:off x="8635998" y="1574159"/>
            <a:ext cx="190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Nutzung zur </a:t>
            </a:r>
            <a:r>
              <a:rPr lang="de-DE" dirty="0" err="1"/>
              <a:t>Instanzdetektion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20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25DC5-D3EA-C62F-5C20-482E65CD5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leich 2">
            <a:extLst>
              <a:ext uri="{FF2B5EF4-FFF2-40B4-BE49-F238E27FC236}">
                <a16:creationId xmlns:a16="http://schemas.microsoft.com/office/drawing/2014/main" id="{0B059384-6332-ACD6-A7C4-78D1B3A70A9C}"/>
              </a:ext>
            </a:extLst>
          </p:cNvPr>
          <p:cNvSpPr/>
          <p:nvPr/>
        </p:nvSpPr>
        <p:spPr>
          <a:xfrm>
            <a:off x="1862182" y="3060707"/>
            <a:ext cx="749300" cy="431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C0813093-F51D-7F8C-126B-8E8BBCDF9544}"/>
              </a:ext>
            </a:extLst>
          </p:cNvPr>
          <p:cNvSpPr/>
          <p:nvPr/>
        </p:nvSpPr>
        <p:spPr>
          <a:xfrm>
            <a:off x="2928166" y="765493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32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2F369FCA-86FC-3B8E-F847-FAC9DF1D6633}"/>
              </a:ext>
            </a:extLst>
          </p:cNvPr>
          <p:cNvSpPr/>
          <p:nvPr/>
        </p:nvSpPr>
        <p:spPr>
          <a:xfrm>
            <a:off x="2880131" y="2303626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16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49CAF210-C6BE-8831-1212-A2D9A69223FE}"/>
              </a:ext>
            </a:extLst>
          </p:cNvPr>
          <p:cNvSpPr/>
          <p:nvPr/>
        </p:nvSpPr>
        <p:spPr>
          <a:xfrm>
            <a:off x="2928166" y="3736393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8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694551DD-8B10-2ABB-4C34-99E671701AD0}"/>
              </a:ext>
            </a:extLst>
          </p:cNvPr>
          <p:cNvSpPr/>
          <p:nvPr/>
        </p:nvSpPr>
        <p:spPr>
          <a:xfrm>
            <a:off x="2912208" y="5112312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9971B70-5C0B-FC2A-54E9-34B77F5BC86D}"/>
              </a:ext>
            </a:extLst>
          </p:cNvPr>
          <p:cNvSpPr txBox="1"/>
          <p:nvPr/>
        </p:nvSpPr>
        <p:spPr>
          <a:xfrm>
            <a:off x="3898900" y="60960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6326ADA-B739-2C41-5A66-B52E600F6F57}"/>
              </a:ext>
            </a:extLst>
          </p:cNvPr>
          <p:cNvSpPr txBox="1"/>
          <p:nvPr/>
        </p:nvSpPr>
        <p:spPr>
          <a:xfrm>
            <a:off x="571500" y="4495800"/>
            <a:ext cx="1828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Einfach eine Feature </a:t>
            </a:r>
            <a:r>
              <a:rPr lang="de-DE" dirty="0" err="1"/>
              <a:t>Map</a:t>
            </a:r>
            <a:r>
              <a:rPr lang="de-DE" dirty="0"/>
              <a:t> liefern für das FPN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11E8F7B-2A49-C3CC-7777-7FBAA9EBEECB}"/>
              </a:ext>
            </a:extLst>
          </p:cNvPr>
          <p:cNvCxnSpPr>
            <a:cxnSpLocks/>
            <a:stCxn id="4" idx="4"/>
            <a:endCxn id="10" idx="2"/>
          </p:cNvCxnSpPr>
          <p:nvPr/>
        </p:nvCxnSpPr>
        <p:spPr>
          <a:xfrm flipV="1">
            <a:off x="5243028" y="1169588"/>
            <a:ext cx="809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CB2C3C3-4305-47B8-D503-A862C090E4B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5465728" y="5494480"/>
            <a:ext cx="60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E407F1-656E-BC92-D24E-3DAFF7B2F7D8}"/>
              </a:ext>
            </a:extLst>
          </p:cNvPr>
          <p:cNvCxnSpPr>
            <a:cxnSpLocks/>
            <a:stCxn id="6" idx="4"/>
            <a:endCxn id="16" idx="2"/>
          </p:cNvCxnSpPr>
          <p:nvPr/>
        </p:nvCxnSpPr>
        <p:spPr>
          <a:xfrm>
            <a:off x="5243028" y="4140489"/>
            <a:ext cx="84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3A042D8-BDAB-F986-7223-A98F45161549}"/>
              </a:ext>
            </a:extLst>
          </p:cNvPr>
          <p:cNvCxnSpPr>
            <a:cxnSpLocks/>
            <a:stCxn id="5" idx="4"/>
            <a:endCxn id="15" idx="2"/>
          </p:cNvCxnSpPr>
          <p:nvPr/>
        </p:nvCxnSpPr>
        <p:spPr>
          <a:xfrm>
            <a:off x="5194993" y="2707722"/>
            <a:ext cx="80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id="{27EE6F8D-5527-25E8-E671-63498D5B2B12}"/>
              </a:ext>
            </a:extLst>
          </p:cNvPr>
          <p:cNvSpPr/>
          <p:nvPr/>
        </p:nvSpPr>
        <p:spPr>
          <a:xfrm rot="10800000">
            <a:off x="9697725" y="750445"/>
            <a:ext cx="965198" cy="52012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2DBA0E-6B13-9151-8D48-29E1840D6019}"/>
              </a:ext>
            </a:extLst>
          </p:cNvPr>
          <p:cNvSpPr txBox="1"/>
          <p:nvPr/>
        </p:nvSpPr>
        <p:spPr>
          <a:xfrm>
            <a:off x="10657119" y="2473883"/>
            <a:ext cx="1086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Einheitliche </a:t>
            </a:r>
            <a:r>
              <a:rPr lang="de-DE" dirty="0" err="1"/>
              <a:t>Featurevektoren</a:t>
            </a:r>
            <a:endParaRPr lang="de-DE" dirty="0"/>
          </a:p>
          <a:p>
            <a:r>
              <a:rPr lang="de-DE" dirty="0"/>
              <a:t>Alle Größe 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DF7D3934-133F-92C3-4C6E-41A03CE7643C}"/>
              </a:ext>
            </a:extLst>
          </p:cNvPr>
          <p:cNvSpPr/>
          <p:nvPr/>
        </p:nvSpPr>
        <p:spPr>
          <a:xfrm>
            <a:off x="836569" y="1655655"/>
            <a:ext cx="892261" cy="2769153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2000" b="1" dirty="0"/>
              <a:t>FPN</a:t>
            </a:r>
            <a:endParaRPr lang="de-DE" sz="2400" b="1" dirty="0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7234B3D8-AAD2-6AAA-A265-6CC7696E07A0}"/>
              </a:ext>
            </a:extLst>
          </p:cNvPr>
          <p:cNvSpPr/>
          <p:nvPr/>
        </p:nvSpPr>
        <p:spPr>
          <a:xfrm>
            <a:off x="6052369" y="765492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AC59A930-EDA8-93E0-389D-32A26FCE3ECF}"/>
              </a:ext>
            </a:extLst>
          </p:cNvPr>
          <p:cNvSpPr/>
          <p:nvPr/>
        </p:nvSpPr>
        <p:spPr>
          <a:xfrm>
            <a:off x="6004334" y="2303626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F0C0F163-2205-9018-28BF-7111EFC3CE6B}"/>
              </a:ext>
            </a:extLst>
          </p:cNvPr>
          <p:cNvSpPr/>
          <p:nvPr/>
        </p:nvSpPr>
        <p:spPr>
          <a:xfrm>
            <a:off x="6084935" y="3736393"/>
            <a:ext cx="1778001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→ N</a:t>
            </a:r>
          </a:p>
        </p:txBody>
      </p:sp>
      <p:sp>
        <p:nvSpPr>
          <p:cNvPr id="25" name="Würfel 24">
            <a:extLst>
              <a:ext uri="{FF2B5EF4-FFF2-40B4-BE49-F238E27FC236}">
                <a16:creationId xmlns:a16="http://schemas.microsoft.com/office/drawing/2014/main" id="{819B40D4-609C-5A44-7988-FCBAFA13BF0E}"/>
              </a:ext>
            </a:extLst>
          </p:cNvPr>
          <p:cNvSpPr/>
          <p:nvPr/>
        </p:nvSpPr>
        <p:spPr>
          <a:xfrm>
            <a:off x="6068977" y="5090384"/>
            <a:ext cx="19431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→ N</a:t>
            </a:r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EE4536C2-AB96-57C2-A8D9-5770D88695C3}"/>
              </a:ext>
            </a:extLst>
          </p:cNvPr>
          <p:cNvSpPr/>
          <p:nvPr/>
        </p:nvSpPr>
        <p:spPr>
          <a:xfrm>
            <a:off x="7728769" y="1500325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Outer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6C80C207-7F2A-67BA-EBEA-1E6BE52F0B02}"/>
              </a:ext>
            </a:extLst>
          </p:cNvPr>
          <p:cNvSpPr/>
          <p:nvPr/>
        </p:nvSpPr>
        <p:spPr>
          <a:xfrm>
            <a:off x="7775169" y="2782447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Outer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F473C63F-2DC6-76FA-558D-600AD2BA5838}"/>
              </a:ext>
            </a:extLst>
          </p:cNvPr>
          <p:cNvSpPr/>
          <p:nvPr/>
        </p:nvSpPr>
        <p:spPr>
          <a:xfrm>
            <a:off x="8057352" y="4263940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Outer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3C6E7C4-1EAB-656A-F5CE-0061C9A7AB8F}"/>
              </a:ext>
            </a:extLst>
          </p:cNvPr>
          <p:cNvCxnSpPr>
            <a:cxnSpLocks/>
            <a:stCxn id="45" idx="3"/>
            <a:endCxn id="71" idx="0"/>
          </p:cNvCxnSpPr>
          <p:nvPr/>
        </p:nvCxnSpPr>
        <p:spPr>
          <a:xfrm>
            <a:off x="8486150" y="2146878"/>
            <a:ext cx="130924" cy="23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7F105FF-B13F-22E9-8BAC-29190B6B27FE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8532550" y="3429000"/>
            <a:ext cx="234722" cy="33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DE745EFC-2DF9-0B79-6DFB-57BBFF202F0B}"/>
              </a:ext>
            </a:extLst>
          </p:cNvPr>
          <p:cNvSpPr/>
          <p:nvPr/>
        </p:nvSpPr>
        <p:spPr>
          <a:xfrm>
            <a:off x="8590169" y="3760305"/>
            <a:ext cx="354206" cy="339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6494E58-C232-1E17-3176-6AB84A090C2D}"/>
              </a:ext>
            </a:extLst>
          </p:cNvPr>
          <p:cNvCxnSpPr>
            <a:cxnSpLocks/>
            <a:stCxn id="47" idx="3"/>
            <a:endCxn id="62" idx="0"/>
          </p:cNvCxnSpPr>
          <p:nvPr/>
        </p:nvCxnSpPr>
        <p:spPr>
          <a:xfrm>
            <a:off x="8814733" y="4910493"/>
            <a:ext cx="242654" cy="50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EFFBC69-E162-E67E-2572-2C7F87769807}"/>
              </a:ext>
            </a:extLst>
          </p:cNvPr>
          <p:cNvSpPr/>
          <p:nvPr/>
        </p:nvSpPr>
        <p:spPr>
          <a:xfrm>
            <a:off x="8880284" y="5414128"/>
            <a:ext cx="354206" cy="339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99B314A3-1CBD-390E-C8E9-ABD6FAA33387}"/>
              </a:ext>
            </a:extLst>
          </p:cNvPr>
          <p:cNvCxnSpPr>
            <a:stCxn id="10" idx="5"/>
          </p:cNvCxnSpPr>
          <p:nvPr/>
        </p:nvCxnSpPr>
        <p:spPr>
          <a:xfrm flipV="1">
            <a:off x="7728769" y="1003300"/>
            <a:ext cx="1722800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D0AFA3C6-789E-3665-0102-874F56F7559A}"/>
              </a:ext>
            </a:extLst>
          </p:cNvPr>
          <p:cNvCxnSpPr>
            <a:stCxn id="10" idx="5"/>
            <a:endCxn id="45" idx="0"/>
          </p:cNvCxnSpPr>
          <p:nvPr/>
        </p:nvCxnSpPr>
        <p:spPr>
          <a:xfrm>
            <a:off x="7728769" y="1007949"/>
            <a:ext cx="919019" cy="492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EC24E44-021F-0ABE-7130-030759DB1AEF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8794177" y="2533656"/>
            <a:ext cx="1061023" cy="1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642D3D47-95CC-AC96-5040-904980EF5F90}"/>
              </a:ext>
            </a:extLst>
          </p:cNvPr>
          <p:cNvSpPr/>
          <p:nvPr/>
        </p:nvSpPr>
        <p:spPr>
          <a:xfrm>
            <a:off x="8439971" y="2377660"/>
            <a:ext cx="354206" cy="339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F616373-C473-A757-C121-8618545B3C30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8944375" y="3891115"/>
            <a:ext cx="910825" cy="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2AC7F591-A083-FEEB-1014-68FF49EA7AB2}"/>
              </a:ext>
            </a:extLst>
          </p:cNvPr>
          <p:cNvCxnSpPr>
            <a:cxnSpLocks/>
            <a:stCxn id="16" idx="5"/>
            <a:endCxn id="55" idx="2"/>
          </p:cNvCxnSpPr>
          <p:nvPr/>
        </p:nvCxnSpPr>
        <p:spPr>
          <a:xfrm flipV="1">
            <a:off x="7862936" y="3929926"/>
            <a:ext cx="727233" cy="4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2DD2BC26-202E-05FC-652F-6679D558CB1E}"/>
              </a:ext>
            </a:extLst>
          </p:cNvPr>
          <p:cNvCxnSpPr>
            <a:cxnSpLocks/>
            <a:stCxn id="25" idx="5"/>
            <a:endCxn id="62" idx="2"/>
          </p:cNvCxnSpPr>
          <p:nvPr/>
        </p:nvCxnSpPr>
        <p:spPr>
          <a:xfrm>
            <a:off x="8012077" y="5332841"/>
            <a:ext cx="868207" cy="25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B9D3350-DD65-3534-3652-ED17814D6520}"/>
              </a:ext>
            </a:extLst>
          </p:cNvPr>
          <p:cNvCxnSpPr>
            <a:cxnSpLocks/>
            <a:stCxn id="55" idx="4"/>
            <a:endCxn id="47" idx="0"/>
          </p:cNvCxnSpPr>
          <p:nvPr/>
        </p:nvCxnSpPr>
        <p:spPr>
          <a:xfrm>
            <a:off x="8767272" y="4099547"/>
            <a:ext cx="209099" cy="16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7495F0D-BF92-714E-F459-7209EA2D9353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9234490" y="5583749"/>
            <a:ext cx="49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8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450B0CA-90D5-5AAD-3B3D-AB0BC07CCCB5}"/>
              </a:ext>
            </a:extLst>
          </p:cNvPr>
          <p:cNvSpPr/>
          <p:nvPr/>
        </p:nvSpPr>
        <p:spPr>
          <a:xfrm>
            <a:off x="419838" y="2784770"/>
            <a:ext cx="1640114" cy="1009060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Position Head</a:t>
            </a:r>
          </a:p>
        </p:txBody>
      </p:sp>
      <p:sp>
        <p:nvSpPr>
          <p:cNvPr id="3" name="Gleich 2">
            <a:extLst>
              <a:ext uri="{FF2B5EF4-FFF2-40B4-BE49-F238E27FC236}">
                <a16:creationId xmlns:a16="http://schemas.microsoft.com/office/drawing/2014/main" id="{484FE64D-83A4-6560-037C-A2A1316D15C1}"/>
              </a:ext>
            </a:extLst>
          </p:cNvPr>
          <p:cNvSpPr/>
          <p:nvPr/>
        </p:nvSpPr>
        <p:spPr>
          <a:xfrm>
            <a:off x="2255882" y="3073400"/>
            <a:ext cx="749300" cy="431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A130F9-C46A-D09E-BAEB-B1F32F436834}"/>
              </a:ext>
            </a:extLst>
          </p:cNvPr>
          <p:cNvCxnSpPr/>
          <p:nvPr/>
        </p:nvCxnSpPr>
        <p:spPr>
          <a:xfrm>
            <a:off x="3200400" y="327660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ürfel 5">
            <a:extLst>
              <a:ext uri="{FF2B5EF4-FFF2-40B4-BE49-F238E27FC236}">
                <a16:creationId xmlns:a16="http://schemas.microsoft.com/office/drawing/2014/main" id="{D271B066-5590-AA74-3CB7-53902E92802C}"/>
              </a:ext>
            </a:extLst>
          </p:cNvPr>
          <p:cNvSpPr/>
          <p:nvPr/>
        </p:nvSpPr>
        <p:spPr>
          <a:xfrm>
            <a:off x="6216239" y="1489370"/>
            <a:ext cx="1841500" cy="1295400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Stuff </a:t>
            </a:r>
            <a:r>
              <a:rPr lang="de-DE" dirty="0" err="1"/>
              <a:t>Positions</a:t>
            </a:r>
            <a:endParaRPr lang="de-DE" dirty="0"/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F69F14B5-6C92-6E28-6AC4-80B117C4D41E}"/>
              </a:ext>
            </a:extLst>
          </p:cNvPr>
          <p:cNvSpPr/>
          <p:nvPr/>
        </p:nvSpPr>
        <p:spPr>
          <a:xfrm>
            <a:off x="6216239" y="2857500"/>
            <a:ext cx="1841500" cy="1295400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Thing </a:t>
            </a:r>
            <a:r>
              <a:rPr lang="de-DE" dirty="0" err="1"/>
              <a:t>Positions</a:t>
            </a:r>
            <a:r>
              <a:rPr lang="de-DE" dirty="0"/>
              <a:t> 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14C1FC74-F83E-F2F4-4C7D-DB3807273033}"/>
              </a:ext>
            </a:extLst>
          </p:cNvPr>
          <p:cNvSpPr/>
          <p:nvPr/>
        </p:nvSpPr>
        <p:spPr>
          <a:xfrm>
            <a:off x="4077921" y="1583613"/>
            <a:ext cx="1065579" cy="275097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GroupNorm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CoordConv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CE950DF0-D08D-A76C-FF88-B5F429E6FAE5}"/>
              </a:ext>
            </a:extLst>
          </p:cNvPr>
          <p:cNvSpPr/>
          <p:nvPr/>
        </p:nvSpPr>
        <p:spPr>
          <a:xfrm rot="16200000">
            <a:off x="4201757" y="4332644"/>
            <a:ext cx="825500" cy="1057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8EFC38-FD3C-5B4F-1473-EE1ABDF1B14C}"/>
              </a:ext>
            </a:extLst>
          </p:cNvPr>
          <p:cNvSpPr txBox="1"/>
          <p:nvPr/>
        </p:nvSpPr>
        <p:spPr>
          <a:xfrm>
            <a:off x="3924300" y="5422900"/>
            <a:ext cx="177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Repeated</a:t>
            </a:r>
            <a:r>
              <a:rPr lang="de-DE" dirty="0"/>
              <a:t>: </a:t>
            </a:r>
            <a:r>
              <a:rPr lang="de-DE" dirty="0" err="1"/>
              <a:t>SingleHead</a:t>
            </a:r>
            <a:r>
              <a:rPr lang="de-DE" dirty="0"/>
              <a:t> Modul 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322DD366-2FCF-CF38-DBD9-F775BD6D0CCD}"/>
              </a:ext>
            </a:extLst>
          </p:cNvPr>
          <p:cNvSpPr/>
          <p:nvPr/>
        </p:nvSpPr>
        <p:spPr>
          <a:xfrm rot="16200000">
            <a:off x="6724239" y="3826587"/>
            <a:ext cx="825500" cy="184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7B1311-84D7-5168-95AB-DC7C96A21AA8}"/>
              </a:ext>
            </a:extLst>
          </p:cNvPr>
          <p:cNvSpPr txBox="1"/>
          <p:nvPr/>
        </p:nvSpPr>
        <p:spPr>
          <a:xfrm>
            <a:off x="6388100" y="5233432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Separate </a:t>
            </a:r>
            <a:r>
              <a:rPr lang="de-DE" dirty="0" err="1"/>
              <a:t>Probability</a:t>
            </a:r>
            <a:r>
              <a:rPr lang="de-DE" dirty="0"/>
              <a:t> Maps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D97453-E978-1CE3-2E46-8283FFE7E67F}"/>
              </a:ext>
            </a:extLst>
          </p:cNvPr>
          <p:cNvCxnSpPr/>
          <p:nvPr/>
        </p:nvCxnSpPr>
        <p:spPr>
          <a:xfrm>
            <a:off x="5143500" y="2352970"/>
            <a:ext cx="107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274AD26-7A4E-505F-6863-06DD4AB8B8B5}"/>
              </a:ext>
            </a:extLst>
          </p:cNvPr>
          <p:cNvCxnSpPr>
            <a:stCxn id="6" idx="5"/>
          </p:cNvCxnSpPr>
          <p:nvPr/>
        </p:nvCxnSpPr>
        <p:spPr>
          <a:xfrm>
            <a:off x="8057739" y="1975145"/>
            <a:ext cx="1238661" cy="4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323E98D-D589-1F20-CE6E-50A2C383CEB8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8057739" y="3343275"/>
            <a:ext cx="123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E280922-6A71-A126-EF1D-9085A5D6C8FF}"/>
              </a:ext>
            </a:extLst>
          </p:cNvPr>
          <p:cNvSpPr txBox="1"/>
          <p:nvPr/>
        </p:nvSpPr>
        <p:spPr>
          <a:xfrm>
            <a:off x="9448800" y="1854200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Stuff </a:t>
            </a:r>
            <a:r>
              <a:rPr lang="de-DE" dirty="0" err="1"/>
              <a:t>Map</a:t>
            </a:r>
            <a:r>
              <a:rPr lang="de-DE" dirty="0"/>
              <a:t>: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281FA3A-83FE-51D2-0B47-2F497EF27D6D}"/>
              </a:ext>
            </a:extLst>
          </p:cNvPr>
          <p:cNvSpPr txBox="1"/>
          <p:nvPr/>
        </p:nvSpPr>
        <p:spPr>
          <a:xfrm>
            <a:off x="9601200" y="3158609"/>
            <a:ext cx="2019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Thing </a:t>
            </a:r>
            <a:r>
              <a:rPr lang="de-DE" dirty="0" err="1"/>
              <a:t>Map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centers</a:t>
            </a:r>
            <a:r>
              <a:rPr lang="de-DE" dirty="0"/>
              <a:t>:</a:t>
            </a:r>
          </a:p>
          <a:p>
            <a:r>
              <a:rPr lang="de-DE" dirty="0"/>
              <a:t>Shapes </a:t>
            </a:r>
            <a:r>
              <a:rPr lang="de-DE" dirty="0" err="1"/>
              <a:t>of</a:t>
            </a:r>
            <a:r>
              <a:rPr lang="de-DE" dirty="0"/>
              <a:t> Thing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2D </a:t>
            </a:r>
            <a:r>
              <a:rPr lang="de-DE" dirty="0" err="1"/>
              <a:t>convolution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95A355F-7680-C3B0-27F5-8A099E13D15E}"/>
              </a:ext>
            </a:extLst>
          </p:cNvPr>
          <p:cNvCxnSpPr/>
          <p:nvPr/>
        </p:nvCxnSpPr>
        <p:spPr>
          <a:xfrm>
            <a:off x="5289550" y="364490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C4D861EB-CD0E-C534-B945-4180F31152B3}"/>
              </a:ext>
            </a:extLst>
          </p:cNvPr>
          <p:cNvSpPr/>
          <p:nvPr/>
        </p:nvSpPr>
        <p:spPr>
          <a:xfrm>
            <a:off x="470638" y="3045347"/>
            <a:ext cx="1640114" cy="767306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Kernel Head</a:t>
            </a:r>
          </a:p>
        </p:txBody>
      </p:sp>
      <p:sp>
        <p:nvSpPr>
          <p:cNvPr id="3" name="Gleich 2">
            <a:extLst>
              <a:ext uri="{FF2B5EF4-FFF2-40B4-BE49-F238E27FC236}">
                <a16:creationId xmlns:a16="http://schemas.microsoft.com/office/drawing/2014/main" id="{3FA599E4-7207-07D2-EF41-C5468E4986EF}"/>
              </a:ext>
            </a:extLst>
          </p:cNvPr>
          <p:cNvSpPr/>
          <p:nvPr/>
        </p:nvSpPr>
        <p:spPr>
          <a:xfrm>
            <a:off x="2175884" y="3213100"/>
            <a:ext cx="749300" cy="431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607B66DC-D577-1656-873F-17B1E8CBA228}"/>
              </a:ext>
            </a:extLst>
          </p:cNvPr>
          <p:cNvSpPr/>
          <p:nvPr/>
        </p:nvSpPr>
        <p:spPr>
          <a:xfrm>
            <a:off x="4077921" y="1583613"/>
            <a:ext cx="1065579" cy="275097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GroupNorm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CoordConv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774B3F72-63F5-C6A4-AC7F-3E299AC79B1C}"/>
              </a:ext>
            </a:extLst>
          </p:cNvPr>
          <p:cNvSpPr/>
          <p:nvPr/>
        </p:nvSpPr>
        <p:spPr>
          <a:xfrm rot="16200000">
            <a:off x="4201757" y="4332644"/>
            <a:ext cx="825500" cy="1057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A49890-C8AC-77CB-DCEE-E01FD0BFC01C}"/>
              </a:ext>
            </a:extLst>
          </p:cNvPr>
          <p:cNvSpPr txBox="1"/>
          <p:nvPr/>
        </p:nvSpPr>
        <p:spPr>
          <a:xfrm>
            <a:off x="3924300" y="5422900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Repeated</a:t>
            </a:r>
            <a:r>
              <a:rPr lang="de-DE" dirty="0"/>
              <a:t>: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head</a:t>
            </a:r>
            <a:r>
              <a:rPr lang="de-DE" dirty="0"/>
              <a:t>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3B0DAB0-AA9A-8613-F435-2E4AC4C7A389}"/>
              </a:ext>
            </a:extLst>
          </p:cNvPr>
          <p:cNvCxnSpPr/>
          <p:nvPr/>
        </p:nvCxnSpPr>
        <p:spPr>
          <a:xfrm>
            <a:off x="3098800" y="342900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0DC098B-4E48-15A0-F8C2-F4B045097A8E}"/>
              </a:ext>
            </a:extLst>
          </p:cNvPr>
          <p:cNvCxnSpPr/>
          <p:nvPr/>
        </p:nvCxnSpPr>
        <p:spPr>
          <a:xfrm>
            <a:off x="5270500" y="289560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Würfel 8">
            <a:extLst>
              <a:ext uri="{FF2B5EF4-FFF2-40B4-BE49-F238E27FC236}">
                <a16:creationId xmlns:a16="http://schemas.microsoft.com/office/drawing/2014/main" id="{B95D0BAF-C0B4-565F-4392-EC6B409E2325}"/>
              </a:ext>
            </a:extLst>
          </p:cNvPr>
          <p:cNvSpPr/>
          <p:nvPr/>
        </p:nvSpPr>
        <p:spPr>
          <a:xfrm>
            <a:off x="6189919" y="2010070"/>
            <a:ext cx="1841500" cy="1295400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Kernel </a:t>
            </a:r>
            <a:r>
              <a:rPr lang="de-DE" dirty="0" err="1"/>
              <a:t>Map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F9B08E7-B36C-162D-3A1F-FCD72725B5AE}"/>
              </a:ext>
            </a:extLst>
          </p:cNvPr>
          <p:cNvCxnSpPr/>
          <p:nvPr/>
        </p:nvCxnSpPr>
        <p:spPr>
          <a:xfrm>
            <a:off x="8125338" y="2657770"/>
            <a:ext cx="1238661" cy="4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A3A6290-F71D-2C73-88B0-DC3B90E3FBC7}"/>
              </a:ext>
            </a:extLst>
          </p:cNvPr>
          <p:cNvSpPr txBox="1"/>
          <p:nvPr/>
        </p:nvSpPr>
        <p:spPr>
          <a:xfrm>
            <a:off x="9457918" y="2312769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Kernel </a:t>
            </a:r>
            <a:r>
              <a:rPr lang="de-DE" dirty="0" err="1"/>
              <a:t>Map</a:t>
            </a:r>
            <a:r>
              <a:rPr lang="de-DE" dirty="0"/>
              <a:t> 3D Feature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Thing and Stuff</a:t>
            </a:r>
          </a:p>
        </p:txBody>
      </p:sp>
    </p:spTree>
    <p:extLst>
      <p:ext uri="{BB962C8B-B14F-4D97-AF65-F5344CB8AC3E}">
        <p14:creationId xmlns:p14="http://schemas.microsoft.com/office/powerpoint/2010/main" val="39571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1B558481-E151-BBA8-866B-17F3CB379676}"/>
              </a:ext>
            </a:extLst>
          </p:cNvPr>
          <p:cNvSpPr/>
          <p:nvPr/>
        </p:nvSpPr>
        <p:spPr>
          <a:xfrm>
            <a:off x="432538" y="2859392"/>
            <a:ext cx="1640114" cy="7808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Feature Encoder</a:t>
            </a:r>
          </a:p>
        </p:txBody>
      </p:sp>
      <p:sp>
        <p:nvSpPr>
          <p:cNvPr id="3" name="Gleich 2">
            <a:extLst>
              <a:ext uri="{FF2B5EF4-FFF2-40B4-BE49-F238E27FC236}">
                <a16:creationId xmlns:a16="http://schemas.microsoft.com/office/drawing/2014/main" id="{7CDBF93C-6141-EEC3-59D5-0A59C1DC7D4E}"/>
              </a:ext>
            </a:extLst>
          </p:cNvPr>
          <p:cNvSpPr/>
          <p:nvPr/>
        </p:nvSpPr>
        <p:spPr>
          <a:xfrm>
            <a:off x="2072652" y="3097402"/>
            <a:ext cx="736600" cy="304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87224BA1-D853-8C71-A979-24F933D4DC76}"/>
              </a:ext>
            </a:extLst>
          </p:cNvPr>
          <p:cNvSpPr/>
          <p:nvPr/>
        </p:nvSpPr>
        <p:spPr>
          <a:xfrm>
            <a:off x="4077921" y="1583613"/>
            <a:ext cx="1065579" cy="275097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GroupNorm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CoordConv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050B4EC-CB48-289B-98F6-37A20356FFBD}"/>
              </a:ext>
            </a:extLst>
          </p:cNvPr>
          <p:cNvSpPr/>
          <p:nvPr/>
        </p:nvSpPr>
        <p:spPr>
          <a:xfrm rot="16200000">
            <a:off x="4201757" y="4332644"/>
            <a:ext cx="825500" cy="1057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627E34-1C2E-1FBB-3FEA-DCDC42187CA3}"/>
              </a:ext>
            </a:extLst>
          </p:cNvPr>
          <p:cNvSpPr txBox="1"/>
          <p:nvPr/>
        </p:nvSpPr>
        <p:spPr>
          <a:xfrm>
            <a:off x="3924300" y="5422900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Repeated</a:t>
            </a:r>
            <a:r>
              <a:rPr lang="de-DE" dirty="0"/>
              <a:t>: </a:t>
            </a:r>
            <a:r>
              <a:rPr lang="de-DE" dirty="0" err="1"/>
              <a:t>single</a:t>
            </a:r>
            <a:r>
              <a:rPr lang="de-DE" dirty="0"/>
              <a:t> Head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FF4DE6-6B9A-DA7B-A7E8-300005EE901A}"/>
              </a:ext>
            </a:extLst>
          </p:cNvPr>
          <p:cNvSpPr txBox="1"/>
          <p:nvPr/>
        </p:nvSpPr>
        <p:spPr>
          <a:xfrm>
            <a:off x="6740118" y="2705085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 Resolution Feature </a:t>
            </a:r>
            <a:r>
              <a:rPr lang="de-DE" dirty="0" err="1"/>
              <a:t>Map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E7253E4-85A6-F95F-006B-40296E2976ED}"/>
              </a:ext>
            </a:extLst>
          </p:cNvPr>
          <p:cNvCxnSpPr>
            <a:cxnSpLocks/>
          </p:cNvCxnSpPr>
          <p:nvPr/>
        </p:nvCxnSpPr>
        <p:spPr>
          <a:xfrm>
            <a:off x="5143500" y="2959100"/>
            <a:ext cx="1422400" cy="13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6F92739-9507-A6AE-F625-83EF52F02315}"/>
              </a:ext>
            </a:extLst>
          </p:cNvPr>
          <p:cNvCxnSpPr>
            <a:cxnSpLocks/>
          </p:cNvCxnSpPr>
          <p:nvPr/>
        </p:nvCxnSpPr>
        <p:spPr>
          <a:xfrm>
            <a:off x="2983470" y="3251345"/>
            <a:ext cx="940830" cy="1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B3F460A-C818-EA54-6BFD-7FEEA2F8D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13436" r="17099" b="8045"/>
          <a:stretch/>
        </p:blipFill>
        <p:spPr>
          <a:xfrm>
            <a:off x="2881900" y="3429000"/>
            <a:ext cx="2160000" cy="1428449"/>
          </a:xfrm>
          <a:prstGeom prst="rect">
            <a:avLst/>
          </a:prstGeom>
        </p:spPr>
      </p:pic>
      <p:sp>
        <p:nvSpPr>
          <p:cNvPr id="3" name="Flussdiagramm: Zusammenführung 2">
            <a:extLst>
              <a:ext uri="{FF2B5EF4-FFF2-40B4-BE49-F238E27FC236}">
                <a16:creationId xmlns:a16="http://schemas.microsoft.com/office/drawing/2014/main" id="{45ED8824-C7AC-5FCB-CE64-0F4B75362738}"/>
              </a:ext>
            </a:extLst>
          </p:cNvPr>
          <p:cNvSpPr/>
          <p:nvPr/>
        </p:nvSpPr>
        <p:spPr>
          <a:xfrm>
            <a:off x="1801671" y="3909225"/>
            <a:ext cx="468000" cy="468000"/>
          </a:xfrm>
          <a:prstGeom prst="flowChartSummingJunction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7F8EAD4-8564-A835-C6FE-39402E7CDFB7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2269671" y="4143225"/>
            <a:ext cx="612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6649235-5104-846D-8EEA-F7B14F16CE9F}"/>
              </a:ext>
            </a:extLst>
          </p:cNvPr>
          <p:cNvSpPr/>
          <p:nvPr/>
        </p:nvSpPr>
        <p:spPr>
          <a:xfrm>
            <a:off x="1597019" y="1294881"/>
            <a:ext cx="870290" cy="216183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F729219-6C08-4AAF-9028-2016AAE2E8C0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2032164" y="3456718"/>
            <a:ext cx="3507" cy="452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Würfel 6">
            <a:extLst>
              <a:ext uri="{FF2B5EF4-FFF2-40B4-BE49-F238E27FC236}">
                <a16:creationId xmlns:a16="http://schemas.microsoft.com/office/drawing/2014/main" id="{1889DA56-DCA3-E8A1-48C0-312B92D141AE}"/>
              </a:ext>
            </a:extLst>
          </p:cNvPr>
          <p:cNvSpPr/>
          <p:nvPr/>
        </p:nvSpPr>
        <p:spPr>
          <a:xfrm>
            <a:off x="1776187" y="1512205"/>
            <a:ext cx="493484" cy="20377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C1D9F177-219B-C86C-627C-B6029620000F}"/>
              </a:ext>
            </a:extLst>
          </p:cNvPr>
          <p:cNvSpPr/>
          <p:nvPr/>
        </p:nvSpPr>
        <p:spPr>
          <a:xfrm>
            <a:off x="1776187" y="1825853"/>
            <a:ext cx="493484" cy="203315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A9CDDD65-5A4E-9C1E-18C0-AB4CEE6EE096}"/>
              </a:ext>
            </a:extLst>
          </p:cNvPr>
          <p:cNvSpPr/>
          <p:nvPr/>
        </p:nvSpPr>
        <p:spPr>
          <a:xfrm>
            <a:off x="1785422" y="2558571"/>
            <a:ext cx="472918" cy="20331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BED50DC9-F041-5B06-61ED-579427121ECA}"/>
              </a:ext>
            </a:extLst>
          </p:cNvPr>
          <p:cNvSpPr/>
          <p:nvPr/>
        </p:nvSpPr>
        <p:spPr>
          <a:xfrm>
            <a:off x="1785422" y="2852213"/>
            <a:ext cx="472918" cy="222864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8912A5-0952-292C-F626-FEF346033176}"/>
              </a:ext>
            </a:extLst>
          </p:cNvPr>
          <p:cNvSpPr txBox="1"/>
          <p:nvPr/>
        </p:nvSpPr>
        <p:spPr>
          <a:xfrm>
            <a:off x="1701659" y="2076396"/>
            <a:ext cx="7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8FF3D24-ADE8-37A8-1BAD-91342391D64A}"/>
              </a:ext>
            </a:extLst>
          </p:cNvPr>
          <p:cNvSpPr txBox="1"/>
          <p:nvPr/>
        </p:nvSpPr>
        <p:spPr>
          <a:xfrm>
            <a:off x="1710797" y="3085350"/>
            <a:ext cx="69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Stuff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BD81BB2-58C8-06D8-9010-2D455EC31899}"/>
              </a:ext>
            </a:extLst>
          </p:cNvPr>
          <p:cNvSpPr txBox="1"/>
          <p:nvPr/>
        </p:nvSpPr>
        <p:spPr>
          <a:xfrm>
            <a:off x="3047500" y="48403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Segmentation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1B3B60-05DF-85D4-D300-A5F39AA1CAC8}"/>
              </a:ext>
            </a:extLst>
          </p:cNvPr>
          <p:cNvSpPr txBox="1"/>
          <p:nvPr/>
        </p:nvSpPr>
        <p:spPr>
          <a:xfrm rot="5400000">
            <a:off x="1967499" y="20526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Concatenate</a:t>
            </a:r>
            <a:r>
              <a:rPr lang="de-DE" b="1" dirty="0"/>
              <a:t> Kernels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617E81-427C-0212-2773-FB428B407FA7}"/>
              </a:ext>
            </a:extLst>
          </p:cNvPr>
          <p:cNvSpPr txBox="1"/>
          <p:nvPr/>
        </p:nvSpPr>
        <p:spPr>
          <a:xfrm>
            <a:off x="5994400" y="1066800"/>
            <a:ext cx="568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 der High Resolution Feature </a:t>
            </a:r>
            <a:r>
              <a:rPr lang="de-DE" dirty="0" err="1"/>
              <a:t>Map</a:t>
            </a:r>
            <a:r>
              <a:rPr lang="de-DE" dirty="0"/>
              <a:t>: </a:t>
            </a:r>
          </a:p>
          <a:p>
            <a:r>
              <a:rPr lang="de-DE" dirty="0"/>
              <a:t>N x H x W x D</a:t>
            </a:r>
          </a:p>
          <a:p>
            <a:endParaRPr lang="de-DE" dirty="0"/>
          </a:p>
          <a:p>
            <a:r>
              <a:rPr lang="de-DE" dirty="0"/>
              <a:t>Aus den Position und Kernel Heads: </a:t>
            </a:r>
          </a:p>
          <a:p>
            <a:r>
              <a:rPr lang="de-DE" dirty="0"/>
              <a:t>Faltung mit Conv2D um Kernels zu generieren: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Faltung mit den zweidimensionalen Kernels und der High Resolution Feature </a:t>
            </a:r>
            <a:r>
              <a:rPr lang="de-DE" dirty="0" err="1"/>
              <a:t>Map</a:t>
            </a:r>
            <a:r>
              <a:rPr lang="de-DE" dirty="0"/>
              <a:t> resultiert in einem Ergebnis </a:t>
            </a:r>
          </a:p>
          <a:p>
            <a:endParaRPr lang="de-DE" dirty="0"/>
          </a:p>
          <a:p>
            <a:r>
              <a:rPr lang="de-DE" dirty="0"/>
              <a:t>X N </a:t>
            </a:r>
          </a:p>
        </p:txBody>
      </p:sp>
    </p:spTree>
    <p:extLst>
      <p:ext uri="{BB962C8B-B14F-4D97-AF65-F5344CB8AC3E}">
        <p14:creationId xmlns:p14="http://schemas.microsoft.com/office/powerpoint/2010/main" val="13403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87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Leipert</dc:creator>
  <cp:lastModifiedBy>Martin Leipert</cp:lastModifiedBy>
  <cp:revision>2</cp:revision>
  <dcterms:created xsi:type="dcterms:W3CDTF">2024-04-30T11:32:53Z</dcterms:created>
  <dcterms:modified xsi:type="dcterms:W3CDTF">2024-12-17T16:13:51Z</dcterms:modified>
</cp:coreProperties>
</file>