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583AA-CC1A-4A9B-85B3-64A9B867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E20103-00FD-4A69-8C04-B40A5232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308567-E599-4041-B3F9-83DF5038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2A543-A4F4-4570-8C78-31CC9562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4F3BA-D946-4C8A-8281-CDFD9275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5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482D9-788D-4E5C-8AC0-32F59A0D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83D04B-5F0C-4AB0-B757-27F4AE225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32876-16A9-4E72-8384-7BB3FCBA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91A8B9-332F-4366-951D-3A1D5FB3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E50638-5427-432D-88A8-A649604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4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BBD8E7-D3D3-43F0-B3A2-D3EF8623A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964B98-51F4-445C-BDB7-5B93249B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54C22-1B7B-4376-AF80-035607C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CC134-98C3-4686-87CE-B782211B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36A9C-5DC1-4F09-A14B-E51F75FD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9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B251B-1B9C-4FEB-BF4B-A9F5D3FB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56811-A14D-4AB2-B99D-A24277F9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C7EC7-6A50-4587-85B7-F3E0E07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EEC57-7E70-4766-89F1-8A73DAC5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16F33-70B5-498E-828C-37C99C03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2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3914F-287B-4373-A25B-AC828C1E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303F3-817E-478E-96CE-D9EF6014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EBE07-E55F-4740-AAE2-30073E4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EBAD0-DDA6-4BF1-9444-5E5A798C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33569-9AA4-4105-9427-CAF01979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82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32E4C-7F05-43A1-9230-2C9E7B75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8024C-0354-462F-BADE-53589ECDA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147535-9B1F-4193-8D47-0F154A10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B0CA0-B35A-455F-BEEF-B1A5926E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8A6159-61F2-4BA2-AEBC-DBB471AA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65B306-7724-4F53-84BE-BB9E36A9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D0FD6-8415-4895-8CE1-6D3FD593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FB9D59-8A61-4646-8738-C07B9C63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49C1F7-DF09-493D-95F0-0826DE04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D0FF67-4047-47DE-8CDC-955E1E18D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BCBA8C-ED4C-43A9-9B9E-357593BA2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60CD25-55D3-4A42-B900-0EBCEE93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23E2F8-B977-4D48-8F7C-37A0D12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6D9B38-6F13-4593-B633-384ECD41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4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80FB1-1CE9-4DCD-BFA0-DCE69082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E41D2A-F09B-45AC-B3AE-2692120D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B218C0-E395-487C-8925-A292ED9E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E10754-FCEC-465E-857A-6A192175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3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633A18-282D-407D-92F6-75D16986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A40641-0AC5-4A4A-8237-ABA93F5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2B333-D9DD-4CFC-9918-1A6AA055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75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1FAB5-2F1D-4247-8E3A-6E0D58CC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78614-837F-4B8B-BDF7-C2BBBBB3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F21C8A-AF01-4CDE-9271-89C771C3A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90B2F2-AD02-43C8-9E5D-29E56AD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82B169-32C6-442E-BCB6-5CBAF94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E0761B-9EDB-47C3-B8EC-668D589E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77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2902E-9ECC-4258-86A1-4F78614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2E0E18-1DE7-4B4F-B8A5-03E6DFD08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879B3-290A-4AA3-A5B4-D50358A1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27CCD4-A7BC-4FAD-96FA-96412921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005B44-DE22-48FA-972F-9AC5052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89A880-711B-4F4C-886C-4F820DBF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8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9BFAFA-037D-4319-B0B4-319E122D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EB49BD-A65F-4886-8486-DAE17FA4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AA0F1-C065-4CB8-B371-D4659E2B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4CC56-B4FC-4B64-BDE3-BD6491783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2EC91E-7789-4DE1-A87B-9BCECEF07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0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C7A20-0095-4AC3-81F6-DD0CE912B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によるゲーム開発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655789-E13A-4849-8A80-34BC9BC9D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8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CDEFD-CF14-42CA-8F8A-3C3F5885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B85AA-84F3-4C81-8D75-B16C1A6A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b="1" dirty="0"/>
              <a:t>ゲーム内容</a:t>
            </a:r>
            <a:endParaRPr kumimoji="1" lang="en-US" altLang="ja-JP" b="1" dirty="0"/>
          </a:p>
          <a:p>
            <a:pPr marL="0" indent="0" algn="ctr">
              <a:buNone/>
            </a:pPr>
            <a:r>
              <a:rPr kumimoji="1" lang="ja-JP" altLang="en-US" dirty="0"/>
              <a:t>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対人シューティングアクション</a:t>
            </a:r>
            <a:endParaRPr kumimoji="1"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b="1" dirty="0"/>
              <a:t>概要</a:t>
            </a:r>
            <a:endParaRPr lang="en-US" altLang="ja-JP" b="1" dirty="0"/>
          </a:p>
          <a:p>
            <a:pPr marL="0" indent="0" algn="ctr">
              <a:buNone/>
            </a:pPr>
            <a:r>
              <a:rPr lang="ja-JP" altLang="en-US" dirty="0"/>
              <a:t>２つの画面を用いて２人で対戦を行う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プレイヤーはフィールド上の弾薬を取得しつつ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相手の</a:t>
            </a:r>
            <a:r>
              <a:rPr lang="en-US" altLang="ja-JP" dirty="0"/>
              <a:t>Life</a:t>
            </a:r>
            <a:r>
              <a:rPr lang="ja-JP" altLang="en-US" dirty="0"/>
              <a:t>を０にすることを目的としてプレイする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73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A1619-B096-4DFF-B155-3C26510E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プログラム構成</a:t>
            </a:r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5528B51C-2674-47EC-ADE6-C86128545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69" y="1690688"/>
            <a:ext cx="5553270" cy="316070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9E25B3-71E0-4E57-9ACF-CCD9AF4C098A}"/>
              </a:ext>
            </a:extLst>
          </p:cNvPr>
          <p:cNvSpPr txBox="1"/>
          <p:nvPr/>
        </p:nvSpPr>
        <p:spPr>
          <a:xfrm>
            <a:off x="2968669" y="5513033"/>
            <a:ext cx="7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その他はほぼゲームオブジェクトとスクリプト名は直結</a:t>
            </a:r>
          </a:p>
        </p:txBody>
      </p:sp>
    </p:spTree>
    <p:extLst>
      <p:ext uri="{BB962C8B-B14F-4D97-AF65-F5344CB8AC3E}">
        <p14:creationId xmlns:p14="http://schemas.microsoft.com/office/powerpoint/2010/main" val="8299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760D3-7F11-4168-9192-3F0C2295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役割分担（長谷川の担当）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C099D-15F5-4CE7-ACEC-59B9DE66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球を飛ばす（銃弾）の実装「</a:t>
            </a:r>
            <a:r>
              <a:rPr kumimoji="1" lang="en-US" altLang="ja-JP" dirty="0" err="1"/>
              <a:t>SpGenerator.cs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：カメラの正面ベクトルを取得し、その方向に球を飛ばす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球とプレイヤーの当たり判定の実装「</a:t>
            </a:r>
            <a:r>
              <a:rPr lang="en-US" altLang="ja-JP" dirty="0" err="1"/>
              <a:t>HitPlayer.cs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：球とプレイヤーに</a:t>
            </a:r>
            <a:r>
              <a:rPr kumimoji="1" lang="en-US" altLang="ja-JP" dirty="0" err="1"/>
              <a:t>RigidBody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collider</a:t>
            </a:r>
            <a:r>
              <a:rPr kumimoji="1" lang="ja-JP" altLang="en-US" dirty="0"/>
              <a:t>をアサインして衝</a:t>
            </a:r>
            <a:r>
              <a:rPr kumimoji="1" lang="en-US" altLang="ja-JP" dirty="0"/>
              <a:t>	</a:t>
            </a:r>
            <a:r>
              <a:rPr kumimoji="1" lang="ja-JP" altLang="en-US" dirty="0"/>
              <a:t>　突判定関数を用いて、当たった時に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が立つ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球と床の当たり判定の実装「</a:t>
            </a:r>
            <a:r>
              <a:rPr kumimoji="1" lang="en-US" altLang="ja-JP" dirty="0" err="1"/>
              <a:t>HitFloor.cs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：球と床（</a:t>
            </a:r>
            <a:r>
              <a:rPr lang="en-US" altLang="ja-JP" dirty="0"/>
              <a:t>Ground</a:t>
            </a:r>
            <a:r>
              <a:rPr lang="ja-JP" altLang="en-US" dirty="0"/>
              <a:t>タグ）を</a:t>
            </a:r>
            <a:r>
              <a:rPr lang="en-US" altLang="ja-JP" dirty="0"/>
              <a:t>collider</a:t>
            </a:r>
            <a:r>
              <a:rPr lang="ja-JP" altLang="en-US" dirty="0"/>
              <a:t>で管理し、床に衝突し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dirty="0" err="1"/>
              <a:t>た</a:t>
            </a:r>
            <a:r>
              <a:rPr lang="ja-JP" altLang="en-US" dirty="0"/>
              <a:t>球は一定時間で消滅する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537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6063B-D47E-42A8-9048-4ADB07E6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833"/>
            <a:ext cx="10515600" cy="577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弾薬箱の実装（また自動生成）「</a:t>
            </a:r>
            <a:r>
              <a:rPr lang="en-US" altLang="ja-JP" dirty="0" err="1"/>
              <a:t>AmmoBoxGenerator.cs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          </a:t>
            </a:r>
            <a:r>
              <a:rPr lang="ja-JP" altLang="en-US" dirty="0"/>
              <a:t>「</a:t>
            </a:r>
            <a:r>
              <a:rPr lang="en-US" altLang="ja-JP" dirty="0" err="1"/>
              <a:t>AmmoBox.cs</a:t>
            </a:r>
            <a:r>
              <a:rPr lang="ja-JP" altLang="en-US" dirty="0"/>
              <a:t>」「</a:t>
            </a:r>
            <a:r>
              <a:rPr lang="en-US" altLang="ja-JP" dirty="0" err="1"/>
              <a:t>SpecialAmmoBox.cs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：触れると自分の残弾数が増えて消える弾薬箱を２種類追</a:t>
            </a:r>
            <a:r>
              <a:rPr lang="en-US" altLang="ja-JP" dirty="0"/>
              <a:t>	</a:t>
            </a:r>
            <a:r>
              <a:rPr lang="ja-JP" altLang="en-US" dirty="0"/>
              <a:t>　加。またフィールド上に同様の性質を持った弾薬箱をラ</a:t>
            </a:r>
            <a:r>
              <a:rPr lang="en-US" altLang="ja-JP" dirty="0"/>
              <a:t>	</a:t>
            </a:r>
            <a:r>
              <a:rPr lang="ja-JP" altLang="en-US" dirty="0"/>
              <a:t>　ンダムで一定時間ごとに自動生成する</a:t>
            </a:r>
          </a:p>
          <a:p>
            <a:pPr marL="0" indent="0">
              <a:buNone/>
            </a:pPr>
            <a:r>
              <a:rPr lang="ja-JP" altLang="en-US" dirty="0"/>
              <a:t>スペシャルウエポンとの切り替えの実装「</a:t>
            </a:r>
            <a:r>
              <a:rPr lang="en-US" altLang="ja-JP" dirty="0" err="1"/>
              <a:t>SpecialFlag.cs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：</a:t>
            </a:r>
            <a:r>
              <a:rPr lang="ja-JP" altLang="en-US" dirty="0" err="1"/>
              <a:t>ｘ</a:t>
            </a:r>
            <a:r>
              <a:rPr lang="ja-JP" altLang="en-US" dirty="0"/>
              <a:t>ボタンを押すと通常武器と特殊武器を切り替える</a:t>
            </a:r>
            <a:r>
              <a:rPr lang="en-US" altLang="ja-JP" dirty="0"/>
              <a:t>flag	</a:t>
            </a:r>
            <a:r>
              <a:rPr lang="ja-JP" altLang="en-US" dirty="0"/>
              <a:t>　を反転させる関数を作成した。</a:t>
            </a:r>
            <a:r>
              <a:rPr lang="en-US" altLang="ja-JP" dirty="0"/>
              <a:t>Static</a:t>
            </a:r>
            <a:r>
              <a:rPr lang="ja-JP" altLang="en-US" dirty="0"/>
              <a:t>変数で状態をアニ</a:t>
            </a:r>
            <a:r>
              <a:rPr lang="en-US" altLang="ja-JP" dirty="0"/>
              <a:t>		</a:t>
            </a:r>
            <a:r>
              <a:rPr lang="ja-JP" altLang="en-US" dirty="0"/>
              <a:t>　メーションに引き渡す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銃弾の残弾数と</a:t>
            </a:r>
            <a:r>
              <a:rPr lang="en-US" altLang="ja-JP" dirty="0"/>
              <a:t>Life</a:t>
            </a:r>
            <a:r>
              <a:rPr lang="ja-JP" altLang="en-US" dirty="0"/>
              <a:t>実装「</a:t>
            </a:r>
            <a:r>
              <a:rPr lang="en-US" altLang="ja-JP" dirty="0" err="1"/>
              <a:t>ScoreText.cs</a:t>
            </a:r>
            <a:r>
              <a:rPr lang="ja-JP" altLang="en-US" dirty="0"/>
              <a:t>」「</a:t>
            </a:r>
            <a:r>
              <a:rPr lang="en-US" altLang="ja-JP" dirty="0" err="1"/>
              <a:t>TEXTforHUD.cs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：残弾数の管理とともに</a:t>
            </a:r>
            <a:r>
              <a:rPr lang="en-US" altLang="ja-JP" dirty="0"/>
              <a:t>Life</a:t>
            </a:r>
            <a:r>
              <a:rPr lang="ja-JP" altLang="en-US" dirty="0"/>
              <a:t>がゼロになったときに</a:t>
            </a:r>
            <a:r>
              <a:rPr lang="en-US" altLang="ja-JP" dirty="0"/>
              <a:t>static</a:t>
            </a:r>
            <a:r>
              <a:rPr lang="ja-JP" altLang="en-US" dirty="0"/>
              <a:t>変</a:t>
            </a:r>
            <a:r>
              <a:rPr lang="en-US" altLang="ja-JP" dirty="0"/>
              <a:t>	</a:t>
            </a:r>
            <a:r>
              <a:rPr lang="ja-JP" altLang="en-US" dirty="0"/>
              <a:t>　数を用いて関連するスクリプトに通知する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375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AE6EB-45EA-414F-AF6B-41DFA84E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銃撃音</a:t>
            </a:r>
            <a:r>
              <a:rPr kumimoji="1" lang="en-US" altLang="ja-JP" dirty="0"/>
              <a:t>,</a:t>
            </a:r>
            <a:r>
              <a:rPr kumimoji="1" lang="ja-JP" altLang="en-US" dirty="0"/>
              <a:t>死亡音声</a:t>
            </a:r>
            <a:r>
              <a:rPr kumimoji="1" lang="en-US" altLang="ja-JP" dirty="0"/>
              <a:t>,BGM</a:t>
            </a:r>
            <a:r>
              <a:rPr kumimoji="1" lang="ja-JP" altLang="en-US" dirty="0"/>
              <a:t>の実装「</a:t>
            </a:r>
            <a:r>
              <a:rPr kumimoji="1" lang="en-US" altLang="ja-JP" dirty="0" err="1"/>
              <a:t>BGM.cs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：プレイヤー全体に音声が流れるようにフィールド上一律</a:t>
            </a:r>
            <a:r>
              <a:rPr lang="en-US" altLang="ja-JP" dirty="0"/>
              <a:t>	</a:t>
            </a:r>
            <a:r>
              <a:rPr lang="ja-JP" altLang="en-US" dirty="0"/>
              <a:t>　に音声が流れるようにした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64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E0AD8-7BCB-402B-A101-C3EE6A67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アプリのアピールポイント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EA53A9-E64C-4633-804C-6F738995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4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950B-8605-4A5D-88CE-959044F8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工夫した点・苦労した点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0F2F0-ABD7-43D3-8AF3-96E526E7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82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112</Words>
  <Application>Microsoft Office PowerPoint</Application>
  <PresentationFormat>ワイド画面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Unityによるゲーム開発</vt:lpstr>
      <vt:lpstr>アプリ内容</vt:lpstr>
      <vt:lpstr>プログラム構成</vt:lpstr>
      <vt:lpstr>役割分担（長谷川の担当）</vt:lpstr>
      <vt:lpstr>PowerPoint プレゼンテーション</vt:lpstr>
      <vt:lpstr>PowerPoint プレゼンテーション</vt:lpstr>
      <vt:lpstr>アプリのアピールポイント</vt:lpstr>
      <vt:lpstr>工夫した点・苦労した点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Unityによるゲーム開発</dc:title>
  <dc:creator>Hasegawa Nobutake</dc:creator>
  <cp:lastModifiedBy>Hasegawa Nobutake</cp:lastModifiedBy>
  <cp:revision>8</cp:revision>
  <dcterms:created xsi:type="dcterms:W3CDTF">2019-01-23T00:07:00Z</dcterms:created>
  <dcterms:modified xsi:type="dcterms:W3CDTF">2019-01-23T00:55:01Z</dcterms:modified>
</cp:coreProperties>
</file>