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57" r:id="rId5"/>
    <p:sldId id="258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F583AA-CC1A-4A9B-85B3-64A9B8671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1E20103-00FD-4A69-8C04-B40A5232D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308567-E599-4041-B3F9-83DF50381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865C3-9AD6-4103-8C61-7DAD38A1A9CC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92A543-A4F4-4570-8C78-31CC9562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34F3BA-D946-4C8A-8281-CDFD9275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A362-B425-4D2E-AC47-AE152CD01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5557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4482D9-788D-4E5C-8AC0-32F59A0D0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83D04B-5F0C-4AB0-B757-27F4AE225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032876-16A9-4E72-8384-7BB3FCBAB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865C3-9AD6-4103-8C61-7DAD38A1A9CC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91A8B9-332F-4366-951D-3A1D5FB3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E50638-5427-432D-88A8-A649604F1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A362-B425-4D2E-AC47-AE152CD01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84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BBBD8E7-D3D3-43F0-B3A2-D3EF8623A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4964B98-51F4-445C-BDB7-5B93249BF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A54C22-1B7B-4376-AF80-035607CF5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865C3-9AD6-4103-8C61-7DAD38A1A9CC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3CC134-98C3-4686-87CE-B782211BB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E36A9C-5DC1-4F09-A14B-E51F75FD6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A362-B425-4D2E-AC47-AE152CD01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9791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B251B-1B9C-4FEB-BF4B-A9F5D3FBB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E56811-A14D-4AB2-B99D-A24277F9D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DC7EC7-6A50-4587-85B7-F3E0E0722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865C3-9AD6-4103-8C61-7DAD38A1A9CC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FEEC57-7E70-4766-89F1-8A73DAC52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B16F33-70B5-498E-828C-37C99C03F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A362-B425-4D2E-AC47-AE152CD01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62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93914F-287B-4373-A25B-AC828C1E3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F303F3-817E-478E-96CE-D9EF6014B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FEBE07-E55F-4740-AAE2-30073E4A0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865C3-9AD6-4103-8C61-7DAD38A1A9CC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7EBAD0-DDA6-4BF1-9444-5E5A798CE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833569-9AA4-4105-9427-CAF019799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A362-B425-4D2E-AC47-AE152CD01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82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F32E4C-7F05-43A1-9230-2C9E7B75A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48024C-0354-462F-BADE-53589ECDA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1147535-9B1F-4193-8D47-0F154A102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FB0CA0-B35A-455F-BEEF-B1A5926ED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865C3-9AD6-4103-8C61-7DAD38A1A9CC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8A6159-61F2-4BA2-AEBC-DBB471AA0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65B306-7724-4F53-84BE-BB9E36A9C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A362-B425-4D2E-AC47-AE152CD01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65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5D0FD6-8415-4895-8CE1-6D3FD593A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DFB9D59-8A61-4646-8738-C07B9C630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49C1F7-DF09-493D-95F0-0826DE04D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AD0FF67-4047-47DE-8CDC-955E1E18D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EBCBA8C-ED4C-43A9-9B9E-357593BA2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160CD25-55D3-4A42-B900-0EBCEE93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865C3-9AD6-4103-8C61-7DAD38A1A9CC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523E2F8-B977-4D48-8F7C-37A0D125B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66D9B38-6F13-4593-B633-384ECD410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A362-B425-4D2E-AC47-AE152CD01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343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B80FB1-1CE9-4DCD-BFA0-DCE69082C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4E41D2A-F09B-45AC-B3AE-2692120D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865C3-9AD6-4103-8C61-7DAD38A1A9CC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5B218C0-E395-487C-8925-A292ED9E2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DE10754-FCEC-465E-857A-6A1921750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A362-B425-4D2E-AC47-AE152CD01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43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4633A18-282D-407D-92F6-75D169861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865C3-9AD6-4103-8C61-7DAD38A1A9CC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8A40641-0AC5-4A4A-8237-ABA93F52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FD2B333-D9DD-4CFC-9918-1A6AA055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A362-B425-4D2E-AC47-AE152CD01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175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31FAB5-2F1D-4247-8E3A-6E0D58CC1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E78614-837F-4B8B-BDF7-C2BBBBB33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FF21C8A-AF01-4CDE-9271-89C771C3A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90B2F2-AD02-43C8-9E5D-29E56ADD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865C3-9AD6-4103-8C61-7DAD38A1A9CC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682B169-32C6-442E-BCB6-5CBAF946D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E0761B-9EDB-47C3-B8EC-668D589E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A362-B425-4D2E-AC47-AE152CD01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077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92902E-9ECC-4258-86A1-4F786140C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52E0E18-1DE7-4B4F-B8A5-03E6DFD08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1C879B3-290A-4AA3-A5B4-D50358A1A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27CCD4-A7BC-4FAD-96FA-96412921C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865C3-9AD6-4103-8C61-7DAD38A1A9CC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A005B44-DE22-48FA-972F-9AC50523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789A880-711B-4F4C-886C-4F820DBF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A362-B425-4D2E-AC47-AE152CD01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88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C9BFAFA-037D-4319-B0B4-319E122DF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EB49BD-A65F-4886-8486-DAE17FA45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4AA0F1-C065-4CB8-B371-D4659E2B5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65C3-9AD6-4103-8C61-7DAD38A1A9CC}" type="datetimeFigureOut">
              <a:rPr kumimoji="1" lang="ja-JP" altLang="en-US" smtClean="0"/>
              <a:t>2019/1/23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94CC56-B4FC-4B64-BDE3-BD6491783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2EC91E-7789-4DE1-A87B-9BCECEF07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AA362-B425-4D2E-AC47-AE152CD01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050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CC7A20-0095-4AC3-81F6-DD0CE912B2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Unity</a:t>
            </a:r>
            <a:r>
              <a:rPr kumimoji="1" lang="ja-JP" altLang="en-US" dirty="0"/>
              <a:t>によるゲーム開発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3655789-E13A-4849-8A80-34BC9BC9DF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ja-JP" dirty="0"/>
              <a:t>16T2135D </a:t>
            </a:r>
            <a:r>
              <a:rPr kumimoji="1" lang="ja-JP" altLang="en-US" dirty="0"/>
              <a:t>長谷川慶武</a:t>
            </a:r>
            <a:endParaRPr kumimoji="1" lang="en-US" altLang="ja-JP" dirty="0"/>
          </a:p>
          <a:p>
            <a:pPr algn="r"/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（名前を記入）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8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4CDEFD-CF14-42CA-8F8A-3C3F5885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アプリ内容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5B85AA-84F3-4C81-8D75-B16C1A6AE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ja-JP" altLang="en-US" b="1" dirty="0"/>
              <a:t>ゲーム内容</a:t>
            </a:r>
            <a:endParaRPr kumimoji="1" lang="en-US" altLang="ja-JP" b="1" dirty="0"/>
          </a:p>
          <a:p>
            <a:pPr marL="0" indent="0" algn="ctr">
              <a:buNone/>
            </a:pPr>
            <a:r>
              <a:rPr kumimoji="1" lang="ja-JP" altLang="en-US" dirty="0"/>
              <a:t>３</a:t>
            </a:r>
            <a:r>
              <a:rPr kumimoji="1" lang="en-US" altLang="ja-JP" dirty="0"/>
              <a:t>D</a:t>
            </a:r>
            <a:r>
              <a:rPr kumimoji="1" lang="ja-JP" altLang="en-US" dirty="0"/>
              <a:t>対人シューティングアクション</a:t>
            </a:r>
            <a:endParaRPr kumimoji="1" lang="en-US" altLang="ja-JP" dirty="0"/>
          </a:p>
          <a:p>
            <a:pPr marL="0" indent="0" algn="ctr">
              <a:buNone/>
            </a:pPr>
            <a:endParaRPr kumimoji="1" lang="en-US" altLang="ja-JP" dirty="0"/>
          </a:p>
          <a:p>
            <a:pPr marL="0" indent="0" algn="ctr">
              <a:buNone/>
            </a:pPr>
            <a:r>
              <a:rPr lang="ja-JP" altLang="en-US" b="1" dirty="0"/>
              <a:t>概要</a:t>
            </a:r>
            <a:endParaRPr lang="en-US" altLang="ja-JP" b="1" dirty="0"/>
          </a:p>
          <a:p>
            <a:pPr marL="0" indent="0" algn="ctr">
              <a:buNone/>
            </a:pPr>
            <a:r>
              <a:rPr lang="ja-JP" altLang="en-US" dirty="0"/>
              <a:t>２つの画面を用いて２人で対戦を行う</a:t>
            </a: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プレイヤーはフィールド上の弾薬を取得しつつ</a:t>
            </a: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相手の</a:t>
            </a:r>
            <a:r>
              <a:rPr lang="en-US" altLang="ja-JP" dirty="0"/>
              <a:t>Life</a:t>
            </a:r>
            <a:r>
              <a:rPr lang="ja-JP" altLang="en-US" dirty="0"/>
              <a:t>を０にすることを目的としてプレイする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8732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AA1619-B096-4DFF-B155-3C26510E3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プログラム構成</a:t>
            </a:r>
          </a:p>
        </p:txBody>
      </p:sp>
      <p:pic>
        <p:nvPicPr>
          <p:cNvPr id="5" name="コンテンツ プレースホルダー 4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5528B51C-2674-47EC-ADE6-C861285459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669" y="1690688"/>
            <a:ext cx="5553270" cy="3160705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A9E25B3-71E0-4E57-9ACF-CCD9AF4C098A}"/>
              </a:ext>
            </a:extLst>
          </p:cNvPr>
          <p:cNvSpPr txBox="1"/>
          <p:nvPr/>
        </p:nvSpPr>
        <p:spPr>
          <a:xfrm>
            <a:off x="2968669" y="5513033"/>
            <a:ext cx="714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その他はほぼゲームオブジェクトとスクリプト名は直結</a:t>
            </a:r>
          </a:p>
        </p:txBody>
      </p:sp>
    </p:spTree>
    <p:extLst>
      <p:ext uri="{BB962C8B-B14F-4D97-AF65-F5344CB8AC3E}">
        <p14:creationId xmlns:p14="http://schemas.microsoft.com/office/powerpoint/2010/main" val="829901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3760D3-7F11-4168-9192-3F0C22959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役割分担（長谷川の担当）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CC099D-15F5-4CE7-ACEC-59B9DE66C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球を飛ばす（銃弾）の実装「</a:t>
            </a:r>
            <a:r>
              <a:rPr kumimoji="1" lang="en-US" altLang="ja-JP" dirty="0" err="1"/>
              <a:t>SpGenerator.cs</a:t>
            </a:r>
            <a:r>
              <a:rPr kumimoji="1" lang="ja-JP" altLang="en-US" dirty="0"/>
              <a:t>」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lang="ja-JP" altLang="en-US" dirty="0"/>
              <a:t>：カメラの正面ベクトルを取得し、その方向に球を飛ばす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球とプレイヤーの当たり判定の実装「</a:t>
            </a:r>
            <a:r>
              <a:rPr lang="en-US" altLang="ja-JP" dirty="0" err="1"/>
              <a:t>HitPlayer.cs</a:t>
            </a:r>
            <a:r>
              <a:rPr lang="ja-JP" altLang="en-US" dirty="0"/>
              <a:t>」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：球とプレイヤーに</a:t>
            </a:r>
            <a:r>
              <a:rPr kumimoji="1" lang="en-US" altLang="ja-JP" dirty="0" err="1"/>
              <a:t>RigidBody</a:t>
            </a:r>
            <a:r>
              <a:rPr kumimoji="1" lang="ja-JP" altLang="en-US" dirty="0"/>
              <a:t>と</a:t>
            </a:r>
            <a:r>
              <a:rPr kumimoji="1" lang="en-US" altLang="ja-JP" dirty="0"/>
              <a:t>collider</a:t>
            </a:r>
            <a:r>
              <a:rPr kumimoji="1" lang="ja-JP" altLang="en-US" dirty="0"/>
              <a:t>をアサインして衝</a:t>
            </a:r>
            <a:r>
              <a:rPr kumimoji="1" lang="en-US" altLang="ja-JP" dirty="0"/>
              <a:t>	</a:t>
            </a:r>
            <a:r>
              <a:rPr kumimoji="1" lang="ja-JP" altLang="en-US" dirty="0"/>
              <a:t>　突判定関数を用いて、当たった時に</a:t>
            </a:r>
            <a:r>
              <a:rPr kumimoji="1" lang="en-US" altLang="ja-JP" dirty="0"/>
              <a:t>flag</a:t>
            </a:r>
            <a:r>
              <a:rPr kumimoji="1" lang="ja-JP" altLang="en-US" dirty="0"/>
              <a:t>が立つ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球と床の当たり判定の実装「</a:t>
            </a:r>
            <a:r>
              <a:rPr kumimoji="1" lang="en-US" altLang="ja-JP" dirty="0" err="1"/>
              <a:t>HitFloor.cs</a:t>
            </a:r>
            <a:r>
              <a:rPr kumimoji="1" lang="ja-JP" altLang="en-US" dirty="0"/>
              <a:t>」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：球と床（</a:t>
            </a:r>
            <a:r>
              <a:rPr lang="en-US" altLang="ja-JP" dirty="0"/>
              <a:t>Ground</a:t>
            </a:r>
            <a:r>
              <a:rPr lang="ja-JP" altLang="en-US" dirty="0"/>
              <a:t>タグ）を</a:t>
            </a:r>
            <a:r>
              <a:rPr lang="en-US" altLang="ja-JP" dirty="0"/>
              <a:t>collider</a:t>
            </a:r>
            <a:r>
              <a:rPr lang="ja-JP" altLang="en-US" dirty="0"/>
              <a:t>で管理し、床に衝突し</a:t>
            </a:r>
            <a:r>
              <a:rPr lang="en-US" altLang="ja-JP" dirty="0"/>
              <a:t>	</a:t>
            </a:r>
            <a:r>
              <a:rPr lang="ja-JP" altLang="en-US" dirty="0"/>
              <a:t>　</a:t>
            </a:r>
            <a:r>
              <a:rPr lang="ja-JP" altLang="en-US" dirty="0" err="1"/>
              <a:t>た</a:t>
            </a:r>
            <a:r>
              <a:rPr lang="ja-JP" altLang="en-US" dirty="0"/>
              <a:t>球は一定時間で消滅する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9537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26063B-D47E-42A8-9048-4ADB07E65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833"/>
            <a:ext cx="10515600" cy="577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弾薬箱の実装（また自動生成）「</a:t>
            </a:r>
            <a:r>
              <a:rPr lang="en-US" altLang="ja-JP" dirty="0" err="1"/>
              <a:t>AmmoBoxGenerator.cs</a:t>
            </a:r>
            <a:r>
              <a:rPr lang="ja-JP" altLang="en-US" dirty="0"/>
              <a:t>」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	          </a:t>
            </a:r>
            <a:r>
              <a:rPr lang="ja-JP" altLang="en-US" dirty="0"/>
              <a:t>「</a:t>
            </a:r>
            <a:r>
              <a:rPr lang="en-US" altLang="ja-JP" dirty="0" err="1"/>
              <a:t>AmmoBox.cs</a:t>
            </a:r>
            <a:r>
              <a:rPr lang="ja-JP" altLang="en-US" dirty="0"/>
              <a:t>」「</a:t>
            </a:r>
            <a:r>
              <a:rPr lang="en-US" altLang="ja-JP" dirty="0" err="1"/>
              <a:t>SpecialAmmoBox.cs</a:t>
            </a:r>
            <a:r>
              <a:rPr lang="ja-JP" altLang="en-US" dirty="0"/>
              <a:t>」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：触れると自分の残弾数が増えて消える弾薬箱を２種類追</a:t>
            </a:r>
            <a:r>
              <a:rPr lang="en-US" altLang="ja-JP" dirty="0"/>
              <a:t>	</a:t>
            </a:r>
            <a:r>
              <a:rPr lang="ja-JP" altLang="en-US" dirty="0"/>
              <a:t>　加。またフィールド上に同様の性質を持った弾薬箱をラ</a:t>
            </a:r>
            <a:r>
              <a:rPr lang="en-US" altLang="ja-JP" dirty="0"/>
              <a:t>	</a:t>
            </a:r>
            <a:r>
              <a:rPr lang="ja-JP" altLang="en-US" dirty="0"/>
              <a:t>　ンダムで一定時間ごとに自動生成する</a:t>
            </a:r>
          </a:p>
          <a:p>
            <a:pPr marL="0" indent="0">
              <a:buNone/>
            </a:pPr>
            <a:r>
              <a:rPr lang="ja-JP" altLang="en-US" dirty="0"/>
              <a:t>スペシャルウエポンとの切り替えの実装「</a:t>
            </a:r>
            <a:r>
              <a:rPr lang="en-US" altLang="ja-JP" dirty="0" err="1"/>
              <a:t>SpecialFlag.cs</a:t>
            </a:r>
            <a:r>
              <a:rPr lang="ja-JP" altLang="en-US" dirty="0"/>
              <a:t>」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lang="ja-JP" altLang="en-US" dirty="0"/>
              <a:t>：</a:t>
            </a:r>
            <a:r>
              <a:rPr lang="ja-JP" altLang="en-US" dirty="0" err="1"/>
              <a:t>ｘ</a:t>
            </a:r>
            <a:r>
              <a:rPr lang="ja-JP" altLang="en-US" dirty="0"/>
              <a:t>ボタンを押すと通常武器と特殊武器を切り替える</a:t>
            </a:r>
            <a:r>
              <a:rPr lang="en-US" altLang="ja-JP" dirty="0"/>
              <a:t>flag	</a:t>
            </a:r>
            <a:r>
              <a:rPr lang="ja-JP" altLang="en-US" dirty="0"/>
              <a:t>　を反転させる関数を作成した。</a:t>
            </a:r>
            <a:r>
              <a:rPr lang="en-US" altLang="ja-JP" dirty="0"/>
              <a:t>Static</a:t>
            </a:r>
            <a:r>
              <a:rPr lang="ja-JP" altLang="en-US" dirty="0"/>
              <a:t>変数で状態をアニ</a:t>
            </a:r>
            <a:r>
              <a:rPr lang="en-US" altLang="ja-JP" dirty="0"/>
              <a:t>		</a:t>
            </a:r>
            <a:r>
              <a:rPr lang="ja-JP" altLang="en-US" dirty="0"/>
              <a:t>　メーションに引き渡す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銃弾の残弾数と</a:t>
            </a:r>
            <a:r>
              <a:rPr lang="en-US" altLang="ja-JP" dirty="0"/>
              <a:t>Life</a:t>
            </a:r>
            <a:r>
              <a:rPr lang="ja-JP" altLang="en-US" dirty="0"/>
              <a:t>実装「</a:t>
            </a:r>
            <a:r>
              <a:rPr lang="en-US" altLang="ja-JP" dirty="0" err="1"/>
              <a:t>ScoreText.cs</a:t>
            </a:r>
            <a:r>
              <a:rPr lang="ja-JP" altLang="en-US" dirty="0"/>
              <a:t>」「</a:t>
            </a:r>
            <a:r>
              <a:rPr lang="en-US" altLang="ja-JP" dirty="0" err="1"/>
              <a:t>TEXTforHUD.cs</a:t>
            </a:r>
            <a:r>
              <a:rPr lang="ja-JP" altLang="en-US" dirty="0"/>
              <a:t>」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：残弾数の管理とともに</a:t>
            </a:r>
            <a:r>
              <a:rPr lang="en-US" altLang="ja-JP" dirty="0"/>
              <a:t>Life</a:t>
            </a:r>
            <a:r>
              <a:rPr lang="ja-JP" altLang="en-US" dirty="0"/>
              <a:t>がゼロになったときに</a:t>
            </a:r>
            <a:r>
              <a:rPr lang="en-US" altLang="ja-JP" dirty="0"/>
              <a:t>static</a:t>
            </a:r>
            <a:r>
              <a:rPr lang="ja-JP" altLang="en-US" dirty="0"/>
              <a:t>変</a:t>
            </a:r>
            <a:r>
              <a:rPr lang="en-US" altLang="ja-JP" dirty="0"/>
              <a:t>	</a:t>
            </a:r>
            <a:r>
              <a:rPr lang="ja-JP" altLang="en-US" dirty="0"/>
              <a:t>　数を用いて関連するスクリプトに通知する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2375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5AE6EB-45EA-414F-AF6B-41DFA84EE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255"/>
            <a:ext cx="10515600" cy="581370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銃撃音</a:t>
            </a:r>
            <a:r>
              <a:rPr kumimoji="1" lang="en-US" altLang="ja-JP" dirty="0"/>
              <a:t>,</a:t>
            </a:r>
            <a:r>
              <a:rPr kumimoji="1" lang="ja-JP" altLang="en-US" dirty="0"/>
              <a:t>死亡音声</a:t>
            </a:r>
            <a:r>
              <a:rPr kumimoji="1" lang="en-US" altLang="ja-JP" dirty="0"/>
              <a:t>,BGM</a:t>
            </a:r>
            <a:r>
              <a:rPr kumimoji="1" lang="ja-JP" altLang="en-US" dirty="0"/>
              <a:t>の実装「</a:t>
            </a:r>
            <a:r>
              <a:rPr kumimoji="1" lang="en-US" altLang="ja-JP" dirty="0" err="1"/>
              <a:t>BGM.cs</a:t>
            </a:r>
            <a:r>
              <a:rPr kumimoji="1" lang="ja-JP" altLang="en-US" dirty="0"/>
              <a:t>」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：プレイヤー全体に音声が流れるようにフィールド上一律</a:t>
            </a:r>
            <a:r>
              <a:rPr lang="en-US" altLang="ja-JP" dirty="0"/>
              <a:t>	</a:t>
            </a:r>
            <a:r>
              <a:rPr lang="ja-JP" altLang="en-US" dirty="0"/>
              <a:t>　に音声が流れるようにした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93641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8E0AD8-7BCB-402B-A101-C3EE6A679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アプリのアピールポイント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EA53A9-E64C-4633-804C-6F7389955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同じパソコンで対戦ができるようにした</a:t>
            </a:r>
            <a:endParaRPr kumimoji="1" lang="en-US" altLang="ja-JP" dirty="0"/>
          </a:p>
          <a:p>
            <a:r>
              <a:rPr lang="ja-JP" altLang="en-US" dirty="0"/>
              <a:t>弾薬がなくなることを想定し、ランダムに弾薬箱が降ってくる</a:t>
            </a:r>
            <a:endParaRPr lang="en-US" altLang="ja-JP" dirty="0"/>
          </a:p>
          <a:p>
            <a:r>
              <a:rPr kumimoji="1" lang="ja-JP" altLang="en-US" dirty="0"/>
              <a:t>スペシャルウエポンを実装したことでゲームに戦略が生まれる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0447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9C950B-8605-4A5D-88CE-959044F89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工夫した点・苦労した点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80F2F0-ABD7-43D3-8AF3-96E526E73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球を飛ばすときに、プレイヤーの正面に飛ばすと照準が合わせられなくて困った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→プレイヤーの位置を若干左にずらして球を飛ばすベクトル</a:t>
            </a:r>
            <a:r>
              <a:rPr kumimoji="1" lang="en-US" altLang="ja-JP" dirty="0"/>
              <a:t>	</a:t>
            </a:r>
            <a:r>
              <a:rPr kumimoji="1" lang="ja-JP" altLang="en-US" dirty="0"/>
              <a:t>　をカメラから取得するようにした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Hit</a:t>
            </a:r>
            <a:r>
              <a:rPr kumimoji="1" lang="ja-JP" altLang="en-US"/>
              <a:t>判定の</a:t>
            </a:r>
            <a:r>
              <a:rPr kumimoji="1" lang="ja-JP" altLang="en-US" dirty="0"/>
              <a:t>表示で、１</a:t>
            </a:r>
            <a:r>
              <a:rPr kumimoji="1" lang="en-US" altLang="ja-JP" dirty="0"/>
              <a:t>P</a:t>
            </a:r>
            <a:r>
              <a:rPr kumimoji="1" lang="ja-JP" altLang="en-US" dirty="0" err="1"/>
              <a:t>、</a:t>
            </a:r>
            <a:r>
              <a:rPr kumimoji="1" lang="ja-JP" altLang="en-US" dirty="0"/>
              <a:t>２</a:t>
            </a:r>
            <a:r>
              <a:rPr kumimoji="1" lang="en-US" altLang="ja-JP" dirty="0"/>
              <a:t>P</a:t>
            </a:r>
            <a:r>
              <a:rPr kumimoji="1" lang="ja-JP" altLang="en-US" dirty="0"/>
              <a:t>に同じ</a:t>
            </a:r>
            <a:r>
              <a:rPr kumimoji="1" lang="en-US" altLang="ja-JP" dirty="0"/>
              <a:t>Hit</a:t>
            </a:r>
            <a:r>
              <a:rPr kumimoji="1" lang="ja-JP" altLang="en-US" dirty="0"/>
              <a:t>表示をしたいが</a:t>
            </a:r>
            <a:r>
              <a:rPr kumimoji="1" lang="en-US" altLang="ja-JP" dirty="0" err="1"/>
              <a:t>HitFlag</a:t>
            </a:r>
            <a:r>
              <a:rPr kumimoji="1" lang="ja-JP" altLang="en-US" dirty="0"/>
              <a:t>を片方で修正すると片方に反映されない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→回数保存用の変数を表示し、正しく規定回数表示されてか</a:t>
            </a:r>
            <a:r>
              <a:rPr lang="en-US" altLang="ja-JP" dirty="0"/>
              <a:t>	</a:t>
            </a:r>
            <a:r>
              <a:rPr lang="ja-JP" altLang="en-US" dirty="0"/>
              <a:t>　ら書き換わるようにした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7821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171</Words>
  <Application>Microsoft Office PowerPoint</Application>
  <PresentationFormat>ワイド画面</PresentationFormat>
  <Paragraphs>39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Unityによるゲーム開発</vt:lpstr>
      <vt:lpstr>アプリ内容</vt:lpstr>
      <vt:lpstr>プログラム構成</vt:lpstr>
      <vt:lpstr>役割分担（長谷川の担当）</vt:lpstr>
      <vt:lpstr>PowerPoint プレゼンテーション</vt:lpstr>
      <vt:lpstr>PowerPoint プレゼンテーション</vt:lpstr>
      <vt:lpstr>アプリのアピールポイント</vt:lpstr>
      <vt:lpstr>工夫した点・苦労した点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Unityによるゲーム開発</dc:title>
  <dc:creator>Hasegawa Nobutake</dc:creator>
  <cp:lastModifiedBy>Hasegawa Nobutake</cp:lastModifiedBy>
  <cp:revision>13</cp:revision>
  <dcterms:created xsi:type="dcterms:W3CDTF">2019-01-23T00:07:00Z</dcterms:created>
  <dcterms:modified xsi:type="dcterms:W3CDTF">2019-01-23T01:09:00Z</dcterms:modified>
</cp:coreProperties>
</file>