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3" r:id="rId4"/>
    <p:sldId id="266" r:id="rId5"/>
    <p:sldId id="257" r:id="rId6"/>
    <p:sldId id="258" r:id="rId7"/>
    <p:sldId id="259" r:id="rId8"/>
    <p:sldId id="264" r:id="rId9"/>
    <p:sldId id="261" r:id="rId10"/>
    <p:sldId id="262" r:id="rId11"/>
    <p:sldId id="265"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2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F583AA-CC1A-4A9B-85B3-64A9B8671A0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1E20103-00FD-4A69-8C04-B40A5232DD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1308567-E599-4041-B3F9-83DF503816E6}"/>
              </a:ext>
            </a:extLst>
          </p:cNvPr>
          <p:cNvSpPr>
            <a:spLocks noGrp="1"/>
          </p:cNvSpPr>
          <p:nvPr>
            <p:ph type="dt" sz="half" idx="10"/>
          </p:nvPr>
        </p:nvSpPr>
        <p:spPr/>
        <p:txBody>
          <a:bodyPr/>
          <a:lstStyle/>
          <a:p>
            <a:fld id="{E42865C3-9AD6-4103-8C61-7DAD38A1A9CC}" type="datetimeFigureOut">
              <a:rPr kumimoji="1" lang="ja-JP" altLang="en-US" smtClean="0"/>
              <a:t>2019/1/23</a:t>
            </a:fld>
            <a:endParaRPr kumimoji="1" lang="ja-JP" altLang="en-US"/>
          </a:p>
        </p:txBody>
      </p:sp>
      <p:sp>
        <p:nvSpPr>
          <p:cNvPr id="5" name="フッター プレースホルダー 4">
            <a:extLst>
              <a:ext uri="{FF2B5EF4-FFF2-40B4-BE49-F238E27FC236}">
                <a16:creationId xmlns:a16="http://schemas.microsoft.com/office/drawing/2014/main" id="{0592A543-A4F4-4570-8C78-31CC9562FAC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C34F3BA-D946-4C8A-8281-CDFD927577C9}"/>
              </a:ext>
            </a:extLst>
          </p:cNvPr>
          <p:cNvSpPr>
            <a:spLocks noGrp="1"/>
          </p:cNvSpPr>
          <p:nvPr>
            <p:ph type="sldNum" sz="quarter" idx="12"/>
          </p:nvPr>
        </p:nvSpPr>
        <p:spPr/>
        <p:txBody>
          <a:bodyPr/>
          <a:lstStyle/>
          <a:p>
            <a:fld id="{4EAAA362-B425-4D2E-AC47-AE152CD01F2D}" type="slidenum">
              <a:rPr kumimoji="1" lang="ja-JP" altLang="en-US" smtClean="0"/>
              <a:t>‹#›</a:t>
            </a:fld>
            <a:endParaRPr kumimoji="1" lang="ja-JP" altLang="en-US"/>
          </a:p>
        </p:txBody>
      </p:sp>
    </p:spTree>
    <p:extLst>
      <p:ext uri="{BB962C8B-B14F-4D97-AF65-F5344CB8AC3E}">
        <p14:creationId xmlns:p14="http://schemas.microsoft.com/office/powerpoint/2010/main" val="2935557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4482D9-788D-4E5C-8AC0-32F59A0D0EE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83D04B-5F0C-4AB0-B757-27F4AE2258D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0032876-16A9-4E72-8384-7BB3FCBAB420}"/>
              </a:ext>
            </a:extLst>
          </p:cNvPr>
          <p:cNvSpPr>
            <a:spLocks noGrp="1"/>
          </p:cNvSpPr>
          <p:nvPr>
            <p:ph type="dt" sz="half" idx="10"/>
          </p:nvPr>
        </p:nvSpPr>
        <p:spPr/>
        <p:txBody>
          <a:bodyPr/>
          <a:lstStyle/>
          <a:p>
            <a:fld id="{E42865C3-9AD6-4103-8C61-7DAD38A1A9CC}" type="datetimeFigureOut">
              <a:rPr kumimoji="1" lang="ja-JP" altLang="en-US" smtClean="0"/>
              <a:t>2019/1/23</a:t>
            </a:fld>
            <a:endParaRPr kumimoji="1" lang="ja-JP" altLang="en-US"/>
          </a:p>
        </p:txBody>
      </p:sp>
      <p:sp>
        <p:nvSpPr>
          <p:cNvPr id="5" name="フッター プレースホルダー 4">
            <a:extLst>
              <a:ext uri="{FF2B5EF4-FFF2-40B4-BE49-F238E27FC236}">
                <a16:creationId xmlns:a16="http://schemas.microsoft.com/office/drawing/2014/main" id="{F491A8B9-332F-4366-951D-3A1D5FB30FF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BE50638-5427-432D-88A8-A649604F109F}"/>
              </a:ext>
            </a:extLst>
          </p:cNvPr>
          <p:cNvSpPr>
            <a:spLocks noGrp="1"/>
          </p:cNvSpPr>
          <p:nvPr>
            <p:ph type="sldNum" sz="quarter" idx="12"/>
          </p:nvPr>
        </p:nvSpPr>
        <p:spPr/>
        <p:txBody>
          <a:bodyPr/>
          <a:lstStyle/>
          <a:p>
            <a:fld id="{4EAAA362-B425-4D2E-AC47-AE152CD01F2D}" type="slidenum">
              <a:rPr kumimoji="1" lang="ja-JP" altLang="en-US" smtClean="0"/>
              <a:t>‹#›</a:t>
            </a:fld>
            <a:endParaRPr kumimoji="1" lang="ja-JP" altLang="en-US"/>
          </a:p>
        </p:txBody>
      </p:sp>
    </p:spTree>
    <p:extLst>
      <p:ext uri="{BB962C8B-B14F-4D97-AF65-F5344CB8AC3E}">
        <p14:creationId xmlns:p14="http://schemas.microsoft.com/office/powerpoint/2010/main" val="2383849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BBBD8E7-D3D3-43F0-B3A2-D3EF8623A25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4964B98-51F4-445C-BDB7-5B93249BF6E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8A54C22-1B7B-4376-AF80-035607CF58BF}"/>
              </a:ext>
            </a:extLst>
          </p:cNvPr>
          <p:cNvSpPr>
            <a:spLocks noGrp="1"/>
          </p:cNvSpPr>
          <p:nvPr>
            <p:ph type="dt" sz="half" idx="10"/>
          </p:nvPr>
        </p:nvSpPr>
        <p:spPr/>
        <p:txBody>
          <a:bodyPr/>
          <a:lstStyle/>
          <a:p>
            <a:fld id="{E42865C3-9AD6-4103-8C61-7DAD38A1A9CC}" type="datetimeFigureOut">
              <a:rPr kumimoji="1" lang="ja-JP" altLang="en-US" smtClean="0"/>
              <a:t>2019/1/23</a:t>
            </a:fld>
            <a:endParaRPr kumimoji="1" lang="ja-JP" altLang="en-US"/>
          </a:p>
        </p:txBody>
      </p:sp>
      <p:sp>
        <p:nvSpPr>
          <p:cNvPr id="5" name="フッター プレースホルダー 4">
            <a:extLst>
              <a:ext uri="{FF2B5EF4-FFF2-40B4-BE49-F238E27FC236}">
                <a16:creationId xmlns:a16="http://schemas.microsoft.com/office/drawing/2014/main" id="{C03CC134-98C3-4686-87CE-B782211BBF8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1E36A9C-5DC1-4F09-A14B-E51F75FD6D67}"/>
              </a:ext>
            </a:extLst>
          </p:cNvPr>
          <p:cNvSpPr>
            <a:spLocks noGrp="1"/>
          </p:cNvSpPr>
          <p:nvPr>
            <p:ph type="sldNum" sz="quarter" idx="12"/>
          </p:nvPr>
        </p:nvSpPr>
        <p:spPr/>
        <p:txBody>
          <a:bodyPr/>
          <a:lstStyle/>
          <a:p>
            <a:fld id="{4EAAA362-B425-4D2E-AC47-AE152CD01F2D}" type="slidenum">
              <a:rPr kumimoji="1" lang="ja-JP" altLang="en-US" smtClean="0"/>
              <a:t>‹#›</a:t>
            </a:fld>
            <a:endParaRPr kumimoji="1" lang="ja-JP" altLang="en-US"/>
          </a:p>
        </p:txBody>
      </p:sp>
    </p:spTree>
    <p:extLst>
      <p:ext uri="{BB962C8B-B14F-4D97-AF65-F5344CB8AC3E}">
        <p14:creationId xmlns:p14="http://schemas.microsoft.com/office/powerpoint/2010/main" val="4159791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3B251B-1B9C-4FEB-BF4B-A9F5D3FBB08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DE56811-A14D-4AB2-B99D-A24277F9D3E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DC7EC7-6A50-4587-85B7-F3E0E072228C}"/>
              </a:ext>
            </a:extLst>
          </p:cNvPr>
          <p:cNvSpPr>
            <a:spLocks noGrp="1"/>
          </p:cNvSpPr>
          <p:nvPr>
            <p:ph type="dt" sz="half" idx="10"/>
          </p:nvPr>
        </p:nvSpPr>
        <p:spPr/>
        <p:txBody>
          <a:bodyPr/>
          <a:lstStyle/>
          <a:p>
            <a:fld id="{E42865C3-9AD6-4103-8C61-7DAD38A1A9CC}" type="datetimeFigureOut">
              <a:rPr kumimoji="1" lang="ja-JP" altLang="en-US" smtClean="0"/>
              <a:t>2019/1/23</a:t>
            </a:fld>
            <a:endParaRPr kumimoji="1" lang="ja-JP" altLang="en-US"/>
          </a:p>
        </p:txBody>
      </p:sp>
      <p:sp>
        <p:nvSpPr>
          <p:cNvPr id="5" name="フッター プレースホルダー 4">
            <a:extLst>
              <a:ext uri="{FF2B5EF4-FFF2-40B4-BE49-F238E27FC236}">
                <a16:creationId xmlns:a16="http://schemas.microsoft.com/office/drawing/2014/main" id="{4BFEEC57-7E70-4766-89F1-8A73DAC52E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B16F33-70B5-498E-828C-37C99C03FBDD}"/>
              </a:ext>
            </a:extLst>
          </p:cNvPr>
          <p:cNvSpPr>
            <a:spLocks noGrp="1"/>
          </p:cNvSpPr>
          <p:nvPr>
            <p:ph type="sldNum" sz="quarter" idx="12"/>
          </p:nvPr>
        </p:nvSpPr>
        <p:spPr/>
        <p:txBody>
          <a:bodyPr/>
          <a:lstStyle/>
          <a:p>
            <a:fld id="{4EAAA362-B425-4D2E-AC47-AE152CD01F2D}" type="slidenum">
              <a:rPr kumimoji="1" lang="ja-JP" altLang="en-US" smtClean="0"/>
              <a:t>‹#›</a:t>
            </a:fld>
            <a:endParaRPr kumimoji="1" lang="ja-JP" altLang="en-US"/>
          </a:p>
        </p:txBody>
      </p:sp>
    </p:spTree>
    <p:extLst>
      <p:ext uri="{BB962C8B-B14F-4D97-AF65-F5344CB8AC3E}">
        <p14:creationId xmlns:p14="http://schemas.microsoft.com/office/powerpoint/2010/main" val="4021623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93914F-287B-4373-A25B-AC828C1E3D5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8F303F3-817E-478E-96CE-D9EF6014BB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EFEBE07-E55F-4740-AAE2-30073E4A098C}"/>
              </a:ext>
            </a:extLst>
          </p:cNvPr>
          <p:cNvSpPr>
            <a:spLocks noGrp="1"/>
          </p:cNvSpPr>
          <p:nvPr>
            <p:ph type="dt" sz="half" idx="10"/>
          </p:nvPr>
        </p:nvSpPr>
        <p:spPr/>
        <p:txBody>
          <a:bodyPr/>
          <a:lstStyle/>
          <a:p>
            <a:fld id="{E42865C3-9AD6-4103-8C61-7DAD38A1A9CC}" type="datetimeFigureOut">
              <a:rPr kumimoji="1" lang="ja-JP" altLang="en-US" smtClean="0"/>
              <a:t>2019/1/23</a:t>
            </a:fld>
            <a:endParaRPr kumimoji="1" lang="ja-JP" altLang="en-US"/>
          </a:p>
        </p:txBody>
      </p:sp>
      <p:sp>
        <p:nvSpPr>
          <p:cNvPr id="5" name="フッター プレースホルダー 4">
            <a:extLst>
              <a:ext uri="{FF2B5EF4-FFF2-40B4-BE49-F238E27FC236}">
                <a16:creationId xmlns:a16="http://schemas.microsoft.com/office/drawing/2014/main" id="{187EBAD0-DDA6-4BF1-9444-5E5A798CE01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F833569-9AA4-4105-9427-CAF01979971A}"/>
              </a:ext>
            </a:extLst>
          </p:cNvPr>
          <p:cNvSpPr>
            <a:spLocks noGrp="1"/>
          </p:cNvSpPr>
          <p:nvPr>
            <p:ph type="sldNum" sz="quarter" idx="12"/>
          </p:nvPr>
        </p:nvSpPr>
        <p:spPr/>
        <p:txBody>
          <a:bodyPr/>
          <a:lstStyle/>
          <a:p>
            <a:fld id="{4EAAA362-B425-4D2E-AC47-AE152CD01F2D}" type="slidenum">
              <a:rPr kumimoji="1" lang="ja-JP" altLang="en-US" smtClean="0"/>
              <a:t>‹#›</a:t>
            </a:fld>
            <a:endParaRPr kumimoji="1" lang="ja-JP" altLang="en-US"/>
          </a:p>
        </p:txBody>
      </p:sp>
    </p:spTree>
    <p:extLst>
      <p:ext uri="{BB962C8B-B14F-4D97-AF65-F5344CB8AC3E}">
        <p14:creationId xmlns:p14="http://schemas.microsoft.com/office/powerpoint/2010/main" val="1939827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F32E4C-7F05-43A1-9230-2C9E7B75A4C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D48024C-0354-462F-BADE-53589ECDA3E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1147535-9B1F-4193-8D47-0F154A10208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3FB0CA0-B35A-455F-BEEF-B1A5926ED35E}"/>
              </a:ext>
            </a:extLst>
          </p:cNvPr>
          <p:cNvSpPr>
            <a:spLocks noGrp="1"/>
          </p:cNvSpPr>
          <p:nvPr>
            <p:ph type="dt" sz="half" idx="10"/>
          </p:nvPr>
        </p:nvSpPr>
        <p:spPr/>
        <p:txBody>
          <a:bodyPr/>
          <a:lstStyle/>
          <a:p>
            <a:fld id="{E42865C3-9AD6-4103-8C61-7DAD38A1A9CC}" type="datetimeFigureOut">
              <a:rPr kumimoji="1" lang="ja-JP" altLang="en-US" smtClean="0"/>
              <a:t>2019/1/23</a:t>
            </a:fld>
            <a:endParaRPr kumimoji="1" lang="ja-JP" altLang="en-US"/>
          </a:p>
        </p:txBody>
      </p:sp>
      <p:sp>
        <p:nvSpPr>
          <p:cNvPr id="6" name="フッター プレースホルダー 5">
            <a:extLst>
              <a:ext uri="{FF2B5EF4-FFF2-40B4-BE49-F238E27FC236}">
                <a16:creationId xmlns:a16="http://schemas.microsoft.com/office/drawing/2014/main" id="{A18A6159-61F2-4BA2-AEBC-DBB471AA081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365B306-7724-4F53-84BE-BB9E36A9CC1C}"/>
              </a:ext>
            </a:extLst>
          </p:cNvPr>
          <p:cNvSpPr>
            <a:spLocks noGrp="1"/>
          </p:cNvSpPr>
          <p:nvPr>
            <p:ph type="sldNum" sz="quarter" idx="12"/>
          </p:nvPr>
        </p:nvSpPr>
        <p:spPr/>
        <p:txBody>
          <a:bodyPr/>
          <a:lstStyle/>
          <a:p>
            <a:fld id="{4EAAA362-B425-4D2E-AC47-AE152CD01F2D}" type="slidenum">
              <a:rPr kumimoji="1" lang="ja-JP" altLang="en-US" smtClean="0"/>
              <a:t>‹#›</a:t>
            </a:fld>
            <a:endParaRPr kumimoji="1" lang="ja-JP" altLang="en-US"/>
          </a:p>
        </p:txBody>
      </p:sp>
    </p:spTree>
    <p:extLst>
      <p:ext uri="{BB962C8B-B14F-4D97-AF65-F5344CB8AC3E}">
        <p14:creationId xmlns:p14="http://schemas.microsoft.com/office/powerpoint/2010/main" val="235465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5D0FD6-8415-4895-8CE1-6D3FD593AD3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DFB9D59-8A61-4646-8738-C07B9C630F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E49C1F7-DF09-493D-95F0-0826DE04D2F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AD0FF67-4047-47DE-8CDC-955E1E18D4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EBCBA8C-ED4C-43A9-9B9E-357593BA29B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160CD25-55D3-4A42-B900-0EBCEE93B693}"/>
              </a:ext>
            </a:extLst>
          </p:cNvPr>
          <p:cNvSpPr>
            <a:spLocks noGrp="1"/>
          </p:cNvSpPr>
          <p:nvPr>
            <p:ph type="dt" sz="half" idx="10"/>
          </p:nvPr>
        </p:nvSpPr>
        <p:spPr/>
        <p:txBody>
          <a:bodyPr/>
          <a:lstStyle/>
          <a:p>
            <a:fld id="{E42865C3-9AD6-4103-8C61-7DAD38A1A9CC}" type="datetimeFigureOut">
              <a:rPr kumimoji="1" lang="ja-JP" altLang="en-US" smtClean="0"/>
              <a:t>2019/1/23</a:t>
            </a:fld>
            <a:endParaRPr kumimoji="1" lang="ja-JP" altLang="en-US"/>
          </a:p>
        </p:txBody>
      </p:sp>
      <p:sp>
        <p:nvSpPr>
          <p:cNvPr id="8" name="フッター プレースホルダー 7">
            <a:extLst>
              <a:ext uri="{FF2B5EF4-FFF2-40B4-BE49-F238E27FC236}">
                <a16:creationId xmlns:a16="http://schemas.microsoft.com/office/drawing/2014/main" id="{5523E2F8-B977-4D48-8F7C-37A0D125BC7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66D9B38-6F13-4593-B633-384ECD410516}"/>
              </a:ext>
            </a:extLst>
          </p:cNvPr>
          <p:cNvSpPr>
            <a:spLocks noGrp="1"/>
          </p:cNvSpPr>
          <p:nvPr>
            <p:ph type="sldNum" sz="quarter" idx="12"/>
          </p:nvPr>
        </p:nvSpPr>
        <p:spPr/>
        <p:txBody>
          <a:bodyPr/>
          <a:lstStyle/>
          <a:p>
            <a:fld id="{4EAAA362-B425-4D2E-AC47-AE152CD01F2D}" type="slidenum">
              <a:rPr kumimoji="1" lang="ja-JP" altLang="en-US" smtClean="0"/>
              <a:t>‹#›</a:t>
            </a:fld>
            <a:endParaRPr kumimoji="1" lang="ja-JP" altLang="en-US"/>
          </a:p>
        </p:txBody>
      </p:sp>
    </p:spTree>
    <p:extLst>
      <p:ext uri="{BB962C8B-B14F-4D97-AF65-F5344CB8AC3E}">
        <p14:creationId xmlns:p14="http://schemas.microsoft.com/office/powerpoint/2010/main" val="1364343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B80FB1-1CE9-4DCD-BFA0-DCE69082C4F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4E41D2A-F09B-45AC-B3AE-2692120DF518}"/>
              </a:ext>
            </a:extLst>
          </p:cNvPr>
          <p:cNvSpPr>
            <a:spLocks noGrp="1"/>
          </p:cNvSpPr>
          <p:nvPr>
            <p:ph type="dt" sz="half" idx="10"/>
          </p:nvPr>
        </p:nvSpPr>
        <p:spPr/>
        <p:txBody>
          <a:bodyPr/>
          <a:lstStyle/>
          <a:p>
            <a:fld id="{E42865C3-9AD6-4103-8C61-7DAD38A1A9CC}" type="datetimeFigureOut">
              <a:rPr kumimoji="1" lang="ja-JP" altLang="en-US" smtClean="0"/>
              <a:t>2019/1/23</a:t>
            </a:fld>
            <a:endParaRPr kumimoji="1" lang="ja-JP" altLang="en-US"/>
          </a:p>
        </p:txBody>
      </p:sp>
      <p:sp>
        <p:nvSpPr>
          <p:cNvPr id="4" name="フッター プレースホルダー 3">
            <a:extLst>
              <a:ext uri="{FF2B5EF4-FFF2-40B4-BE49-F238E27FC236}">
                <a16:creationId xmlns:a16="http://schemas.microsoft.com/office/drawing/2014/main" id="{B5B218C0-E395-487C-8925-A292ED9E2E9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DE10754-FCEC-465E-857A-6A19217506B3}"/>
              </a:ext>
            </a:extLst>
          </p:cNvPr>
          <p:cNvSpPr>
            <a:spLocks noGrp="1"/>
          </p:cNvSpPr>
          <p:nvPr>
            <p:ph type="sldNum" sz="quarter" idx="12"/>
          </p:nvPr>
        </p:nvSpPr>
        <p:spPr/>
        <p:txBody>
          <a:bodyPr/>
          <a:lstStyle/>
          <a:p>
            <a:fld id="{4EAAA362-B425-4D2E-AC47-AE152CD01F2D}" type="slidenum">
              <a:rPr kumimoji="1" lang="ja-JP" altLang="en-US" smtClean="0"/>
              <a:t>‹#›</a:t>
            </a:fld>
            <a:endParaRPr kumimoji="1" lang="ja-JP" altLang="en-US"/>
          </a:p>
        </p:txBody>
      </p:sp>
    </p:spTree>
    <p:extLst>
      <p:ext uri="{BB962C8B-B14F-4D97-AF65-F5344CB8AC3E}">
        <p14:creationId xmlns:p14="http://schemas.microsoft.com/office/powerpoint/2010/main" val="442437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4633A18-282D-407D-92F6-75D169861D22}"/>
              </a:ext>
            </a:extLst>
          </p:cNvPr>
          <p:cNvSpPr>
            <a:spLocks noGrp="1"/>
          </p:cNvSpPr>
          <p:nvPr>
            <p:ph type="dt" sz="half" idx="10"/>
          </p:nvPr>
        </p:nvSpPr>
        <p:spPr/>
        <p:txBody>
          <a:bodyPr/>
          <a:lstStyle/>
          <a:p>
            <a:fld id="{E42865C3-9AD6-4103-8C61-7DAD38A1A9CC}" type="datetimeFigureOut">
              <a:rPr kumimoji="1" lang="ja-JP" altLang="en-US" smtClean="0"/>
              <a:t>2019/1/23</a:t>
            </a:fld>
            <a:endParaRPr kumimoji="1" lang="ja-JP" altLang="en-US"/>
          </a:p>
        </p:txBody>
      </p:sp>
      <p:sp>
        <p:nvSpPr>
          <p:cNvPr id="3" name="フッター プレースホルダー 2">
            <a:extLst>
              <a:ext uri="{FF2B5EF4-FFF2-40B4-BE49-F238E27FC236}">
                <a16:creationId xmlns:a16="http://schemas.microsoft.com/office/drawing/2014/main" id="{88A40641-0AC5-4A4A-8237-ABA93F52AED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FD2B333-D9DD-4CFC-9918-1A6AA055BCE6}"/>
              </a:ext>
            </a:extLst>
          </p:cNvPr>
          <p:cNvSpPr>
            <a:spLocks noGrp="1"/>
          </p:cNvSpPr>
          <p:nvPr>
            <p:ph type="sldNum" sz="quarter" idx="12"/>
          </p:nvPr>
        </p:nvSpPr>
        <p:spPr/>
        <p:txBody>
          <a:bodyPr/>
          <a:lstStyle/>
          <a:p>
            <a:fld id="{4EAAA362-B425-4D2E-AC47-AE152CD01F2D}" type="slidenum">
              <a:rPr kumimoji="1" lang="ja-JP" altLang="en-US" smtClean="0"/>
              <a:t>‹#›</a:t>
            </a:fld>
            <a:endParaRPr kumimoji="1" lang="ja-JP" altLang="en-US"/>
          </a:p>
        </p:txBody>
      </p:sp>
    </p:spTree>
    <p:extLst>
      <p:ext uri="{BB962C8B-B14F-4D97-AF65-F5344CB8AC3E}">
        <p14:creationId xmlns:p14="http://schemas.microsoft.com/office/powerpoint/2010/main" val="701752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31FAB5-2F1D-4247-8E3A-6E0D58CC163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3E78614-837F-4B8B-BDF7-C2BBBBB33A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FF21C8A-AF01-4CDE-9271-89C771C3AB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90B2F2-AD02-43C8-9E5D-29E56ADD8813}"/>
              </a:ext>
            </a:extLst>
          </p:cNvPr>
          <p:cNvSpPr>
            <a:spLocks noGrp="1"/>
          </p:cNvSpPr>
          <p:nvPr>
            <p:ph type="dt" sz="half" idx="10"/>
          </p:nvPr>
        </p:nvSpPr>
        <p:spPr/>
        <p:txBody>
          <a:bodyPr/>
          <a:lstStyle/>
          <a:p>
            <a:fld id="{E42865C3-9AD6-4103-8C61-7DAD38A1A9CC}" type="datetimeFigureOut">
              <a:rPr kumimoji="1" lang="ja-JP" altLang="en-US" smtClean="0"/>
              <a:t>2019/1/23</a:t>
            </a:fld>
            <a:endParaRPr kumimoji="1" lang="ja-JP" altLang="en-US"/>
          </a:p>
        </p:txBody>
      </p:sp>
      <p:sp>
        <p:nvSpPr>
          <p:cNvPr id="6" name="フッター プレースホルダー 5">
            <a:extLst>
              <a:ext uri="{FF2B5EF4-FFF2-40B4-BE49-F238E27FC236}">
                <a16:creationId xmlns:a16="http://schemas.microsoft.com/office/drawing/2014/main" id="{5682B169-32C6-442E-BCB6-5CBAF946DE3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6E0761B-9EDB-47C3-B8EC-668D589EBF5E}"/>
              </a:ext>
            </a:extLst>
          </p:cNvPr>
          <p:cNvSpPr>
            <a:spLocks noGrp="1"/>
          </p:cNvSpPr>
          <p:nvPr>
            <p:ph type="sldNum" sz="quarter" idx="12"/>
          </p:nvPr>
        </p:nvSpPr>
        <p:spPr/>
        <p:txBody>
          <a:bodyPr/>
          <a:lstStyle/>
          <a:p>
            <a:fld id="{4EAAA362-B425-4D2E-AC47-AE152CD01F2D}" type="slidenum">
              <a:rPr kumimoji="1" lang="ja-JP" altLang="en-US" smtClean="0"/>
              <a:t>‹#›</a:t>
            </a:fld>
            <a:endParaRPr kumimoji="1" lang="ja-JP" altLang="en-US"/>
          </a:p>
        </p:txBody>
      </p:sp>
    </p:spTree>
    <p:extLst>
      <p:ext uri="{BB962C8B-B14F-4D97-AF65-F5344CB8AC3E}">
        <p14:creationId xmlns:p14="http://schemas.microsoft.com/office/powerpoint/2010/main" val="4290773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92902E-9ECC-4258-86A1-4F786140C91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52E0E18-1DE7-4B4F-B8A5-03E6DFD088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1C879B3-290A-4AA3-A5B4-D50358A1A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A27CCD4-A7BC-4FAD-96FA-96412921C465}"/>
              </a:ext>
            </a:extLst>
          </p:cNvPr>
          <p:cNvSpPr>
            <a:spLocks noGrp="1"/>
          </p:cNvSpPr>
          <p:nvPr>
            <p:ph type="dt" sz="half" idx="10"/>
          </p:nvPr>
        </p:nvSpPr>
        <p:spPr/>
        <p:txBody>
          <a:bodyPr/>
          <a:lstStyle/>
          <a:p>
            <a:fld id="{E42865C3-9AD6-4103-8C61-7DAD38A1A9CC}" type="datetimeFigureOut">
              <a:rPr kumimoji="1" lang="ja-JP" altLang="en-US" smtClean="0"/>
              <a:t>2019/1/23</a:t>
            </a:fld>
            <a:endParaRPr kumimoji="1" lang="ja-JP" altLang="en-US"/>
          </a:p>
        </p:txBody>
      </p:sp>
      <p:sp>
        <p:nvSpPr>
          <p:cNvPr id="6" name="フッター プレースホルダー 5">
            <a:extLst>
              <a:ext uri="{FF2B5EF4-FFF2-40B4-BE49-F238E27FC236}">
                <a16:creationId xmlns:a16="http://schemas.microsoft.com/office/drawing/2014/main" id="{AA005B44-DE22-48FA-972F-9AC505230F8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789A880-711B-4F4C-886C-4F820DBFCE44}"/>
              </a:ext>
            </a:extLst>
          </p:cNvPr>
          <p:cNvSpPr>
            <a:spLocks noGrp="1"/>
          </p:cNvSpPr>
          <p:nvPr>
            <p:ph type="sldNum" sz="quarter" idx="12"/>
          </p:nvPr>
        </p:nvSpPr>
        <p:spPr/>
        <p:txBody>
          <a:bodyPr/>
          <a:lstStyle/>
          <a:p>
            <a:fld id="{4EAAA362-B425-4D2E-AC47-AE152CD01F2D}" type="slidenum">
              <a:rPr kumimoji="1" lang="ja-JP" altLang="en-US" smtClean="0"/>
              <a:t>‹#›</a:t>
            </a:fld>
            <a:endParaRPr kumimoji="1" lang="ja-JP" altLang="en-US"/>
          </a:p>
        </p:txBody>
      </p:sp>
    </p:spTree>
    <p:extLst>
      <p:ext uri="{BB962C8B-B14F-4D97-AF65-F5344CB8AC3E}">
        <p14:creationId xmlns:p14="http://schemas.microsoft.com/office/powerpoint/2010/main" val="1622881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C9BFAFA-037D-4319-B0B4-319E122DF1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EB49BD-A65F-4886-8486-DAE17FA452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4AA0F1-C065-4CB8-B371-D4659E2B58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2865C3-9AD6-4103-8C61-7DAD38A1A9CC}" type="datetimeFigureOut">
              <a:rPr kumimoji="1" lang="ja-JP" altLang="en-US" smtClean="0"/>
              <a:t>2019/1/23</a:t>
            </a:fld>
            <a:endParaRPr kumimoji="1" lang="ja-JP" altLang="en-US"/>
          </a:p>
        </p:txBody>
      </p:sp>
      <p:sp>
        <p:nvSpPr>
          <p:cNvPr id="5" name="フッター プレースホルダー 4">
            <a:extLst>
              <a:ext uri="{FF2B5EF4-FFF2-40B4-BE49-F238E27FC236}">
                <a16:creationId xmlns:a16="http://schemas.microsoft.com/office/drawing/2014/main" id="{1D94CC56-B4FC-4B64-BDE3-BD6491783C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42EC91E-7789-4DE1-A87B-9BCECEF07A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AAA362-B425-4D2E-AC47-AE152CD01F2D}" type="slidenum">
              <a:rPr kumimoji="1" lang="ja-JP" altLang="en-US" smtClean="0"/>
              <a:t>‹#›</a:t>
            </a:fld>
            <a:endParaRPr kumimoji="1" lang="ja-JP" altLang="en-US"/>
          </a:p>
        </p:txBody>
      </p:sp>
    </p:spTree>
    <p:extLst>
      <p:ext uri="{BB962C8B-B14F-4D97-AF65-F5344CB8AC3E}">
        <p14:creationId xmlns:p14="http://schemas.microsoft.com/office/powerpoint/2010/main" val="870502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CC7A20-0095-4AC3-81F6-DD0CE912B266}"/>
              </a:ext>
            </a:extLst>
          </p:cNvPr>
          <p:cNvSpPr>
            <a:spLocks noGrp="1"/>
          </p:cNvSpPr>
          <p:nvPr>
            <p:ph type="ctrTitle"/>
          </p:nvPr>
        </p:nvSpPr>
        <p:spPr/>
        <p:txBody>
          <a:bodyPr/>
          <a:lstStyle/>
          <a:p>
            <a:r>
              <a:rPr kumimoji="1" lang="en-US" altLang="ja-JP" dirty="0"/>
              <a:t>Unity</a:t>
            </a:r>
            <a:r>
              <a:rPr kumimoji="1" lang="ja-JP" altLang="en-US" dirty="0"/>
              <a:t>によるゲーム開発</a:t>
            </a:r>
          </a:p>
        </p:txBody>
      </p:sp>
      <p:sp>
        <p:nvSpPr>
          <p:cNvPr id="3" name="字幕 2">
            <a:extLst>
              <a:ext uri="{FF2B5EF4-FFF2-40B4-BE49-F238E27FC236}">
                <a16:creationId xmlns:a16="http://schemas.microsoft.com/office/drawing/2014/main" id="{43655789-E13A-4849-8A80-34BC9BC9DF7E}"/>
              </a:ext>
            </a:extLst>
          </p:cNvPr>
          <p:cNvSpPr>
            <a:spLocks noGrp="1"/>
          </p:cNvSpPr>
          <p:nvPr>
            <p:ph type="subTitle" idx="1"/>
          </p:nvPr>
        </p:nvSpPr>
        <p:spPr/>
        <p:txBody>
          <a:bodyPr>
            <a:normAutofit/>
          </a:bodyPr>
          <a:lstStyle/>
          <a:p>
            <a:pPr algn="r"/>
            <a:r>
              <a:rPr kumimoji="1" lang="en-US" altLang="ja-JP" dirty="0"/>
              <a:t>16T2135D </a:t>
            </a:r>
            <a:r>
              <a:rPr kumimoji="1" lang="ja-JP" altLang="en-US" dirty="0"/>
              <a:t>長谷川慶武</a:t>
            </a:r>
            <a:endParaRPr kumimoji="1" lang="en-US" altLang="ja-JP" dirty="0"/>
          </a:p>
          <a:p>
            <a:pPr algn="r"/>
            <a:r>
              <a:rPr kumimoji="1" lang="en-US" altLang="ja-JP" dirty="0"/>
              <a:t>16T2163K</a:t>
            </a:r>
            <a:r>
              <a:rPr lang="ja-JP" altLang="en-US" dirty="0"/>
              <a:t> 　</a:t>
            </a:r>
            <a:r>
              <a:rPr kumimoji="1" lang="ja-JP" altLang="en-US" dirty="0"/>
              <a:t>森本俊平</a:t>
            </a:r>
            <a:endParaRPr lang="en-US" altLang="ja-JP" dirty="0">
              <a:solidFill>
                <a:schemeClr val="tx1">
                  <a:lumMod val="50000"/>
                  <a:lumOff val="50000"/>
                </a:schemeClr>
              </a:solidFill>
            </a:endParaRPr>
          </a:p>
          <a:p>
            <a:pPr algn="r"/>
            <a:r>
              <a:rPr lang="ja-JP" altLang="en-US" dirty="0">
                <a:solidFill>
                  <a:schemeClr val="tx1">
                    <a:lumMod val="50000"/>
                    <a:lumOff val="50000"/>
                  </a:schemeClr>
                </a:solidFill>
              </a:rPr>
              <a:t>（名前を記入）</a:t>
            </a:r>
            <a:endParaRPr kumimoji="1" lang="ja-JP" altLang="en-US" dirty="0">
              <a:solidFill>
                <a:schemeClr val="tx1">
                  <a:lumMod val="50000"/>
                  <a:lumOff val="50000"/>
                </a:schemeClr>
              </a:solidFill>
            </a:endParaRPr>
          </a:p>
        </p:txBody>
      </p:sp>
    </p:spTree>
    <p:extLst>
      <p:ext uri="{BB962C8B-B14F-4D97-AF65-F5344CB8AC3E}">
        <p14:creationId xmlns:p14="http://schemas.microsoft.com/office/powerpoint/2010/main" val="324784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9C950B-8605-4A5D-88CE-959044F89ADA}"/>
              </a:ext>
            </a:extLst>
          </p:cNvPr>
          <p:cNvSpPr>
            <a:spLocks noGrp="1"/>
          </p:cNvSpPr>
          <p:nvPr>
            <p:ph type="title"/>
          </p:nvPr>
        </p:nvSpPr>
        <p:spPr/>
        <p:txBody>
          <a:bodyPr/>
          <a:lstStyle/>
          <a:p>
            <a:r>
              <a:rPr kumimoji="1" lang="ja-JP" altLang="en-US" dirty="0"/>
              <a:t>工夫した点・苦労した点</a:t>
            </a:r>
          </a:p>
        </p:txBody>
      </p:sp>
      <p:sp>
        <p:nvSpPr>
          <p:cNvPr id="3" name="コンテンツ プレースホルダー 2">
            <a:extLst>
              <a:ext uri="{FF2B5EF4-FFF2-40B4-BE49-F238E27FC236}">
                <a16:creationId xmlns:a16="http://schemas.microsoft.com/office/drawing/2014/main" id="{8780F2F0-ABD7-43D3-8AF3-96E526E7397B}"/>
              </a:ext>
            </a:extLst>
          </p:cNvPr>
          <p:cNvSpPr>
            <a:spLocks noGrp="1"/>
          </p:cNvSpPr>
          <p:nvPr>
            <p:ph idx="1"/>
          </p:nvPr>
        </p:nvSpPr>
        <p:spPr/>
        <p:txBody>
          <a:bodyPr/>
          <a:lstStyle/>
          <a:p>
            <a:pPr marL="0" indent="0">
              <a:buNone/>
            </a:pPr>
            <a:r>
              <a:rPr kumimoji="1" lang="ja-JP" altLang="en-US" dirty="0"/>
              <a:t>球を飛ばすときに、プレイヤーの正面に飛ばすと照準が合わせられなくて困った</a:t>
            </a:r>
            <a:endParaRPr kumimoji="1" lang="en-US" altLang="ja-JP" dirty="0"/>
          </a:p>
          <a:p>
            <a:pPr marL="0" indent="0">
              <a:buNone/>
            </a:pPr>
            <a:r>
              <a:rPr kumimoji="1" lang="ja-JP" altLang="en-US" dirty="0"/>
              <a:t>　　→プレイヤーの位置を若干左にずらして球を飛ばすベクトル</a:t>
            </a:r>
            <a:r>
              <a:rPr kumimoji="1" lang="en-US" altLang="ja-JP" dirty="0"/>
              <a:t>	</a:t>
            </a:r>
            <a:r>
              <a:rPr kumimoji="1" lang="ja-JP" altLang="en-US" dirty="0"/>
              <a:t>　をカメラから取得するようにした</a:t>
            </a:r>
            <a:endParaRPr kumimoji="1" lang="en-US" altLang="ja-JP" dirty="0"/>
          </a:p>
          <a:p>
            <a:pPr marL="0" indent="0">
              <a:buNone/>
            </a:pPr>
            <a:endParaRPr lang="en-US" altLang="ja-JP" dirty="0"/>
          </a:p>
          <a:p>
            <a:pPr marL="0" indent="0">
              <a:buNone/>
            </a:pPr>
            <a:r>
              <a:rPr kumimoji="1" lang="en-US" altLang="ja-JP" dirty="0"/>
              <a:t>Hit</a:t>
            </a:r>
            <a:r>
              <a:rPr kumimoji="1" lang="ja-JP" altLang="en-US"/>
              <a:t>判定の</a:t>
            </a:r>
            <a:r>
              <a:rPr kumimoji="1" lang="ja-JP" altLang="en-US" dirty="0"/>
              <a:t>表示で、１</a:t>
            </a:r>
            <a:r>
              <a:rPr kumimoji="1" lang="en-US" altLang="ja-JP" dirty="0"/>
              <a:t>P</a:t>
            </a:r>
            <a:r>
              <a:rPr kumimoji="1" lang="ja-JP" altLang="en-US" dirty="0" err="1"/>
              <a:t>、</a:t>
            </a:r>
            <a:r>
              <a:rPr kumimoji="1" lang="ja-JP" altLang="en-US" dirty="0"/>
              <a:t>２</a:t>
            </a:r>
            <a:r>
              <a:rPr kumimoji="1" lang="en-US" altLang="ja-JP" dirty="0"/>
              <a:t>P</a:t>
            </a:r>
            <a:r>
              <a:rPr kumimoji="1" lang="ja-JP" altLang="en-US" dirty="0"/>
              <a:t>に同じ</a:t>
            </a:r>
            <a:r>
              <a:rPr kumimoji="1" lang="en-US" altLang="ja-JP" dirty="0"/>
              <a:t>Hit</a:t>
            </a:r>
            <a:r>
              <a:rPr kumimoji="1" lang="ja-JP" altLang="en-US" dirty="0"/>
              <a:t>表示をしたいが</a:t>
            </a:r>
            <a:r>
              <a:rPr kumimoji="1" lang="en-US" altLang="ja-JP" dirty="0" err="1"/>
              <a:t>HitFlag</a:t>
            </a:r>
            <a:r>
              <a:rPr kumimoji="1" lang="ja-JP" altLang="en-US" dirty="0"/>
              <a:t>を片方で修正すると片方に反映されない</a:t>
            </a:r>
            <a:endParaRPr kumimoji="1" lang="en-US" altLang="ja-JP" dirty="0"/>
          </a:p>
          <a:p>
            <a:pPr marL="0" indent="0">
              <a:buNone/>
            </a:pPr>
            <a:r>
              <a:rPr lang="ja-JP" altLang="en-US" dirty="0"/>
              <a:t>　　→回数保存用の変数を表示し、正しく規定回数表示されてか</a:t>
            </a:r>
            <a:r>
              <a:rPr lang="en-US" altLang="ja-JP" dirty="0"/>
              <a:t>	</a:t>
            </a:r>
            <a:r>
              <a:rPr lang="ja-JP" altLang="en-US" dirty="0"/>
              <a:t>　ら書き換わるようにした</a:t>
            </a:r>
            <a:endParaRPr kumimoji="1" lang="ja-JP" altLang="en-US" dirty="0"/>
          </a:p>
        </p:txBody>
      </p:sp>
    </p:spTree>
    <p:extLst>
      <p:ext uri="{BB962C8B-B14F-4D97-AF65-F5344CB8AC3E}">
        <p14:creationId xmlns:p14="http://schemas.microsoft.com/office/powerpoint/2010/main" val="4127821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9C950B-8605-4A5D-88CE-959044F89ADA}"/>
              </a:ext>
            </a:extLst>
          </p:cNvPr>
          <p:cNvSpPr>
            <a:spLocks noGrp="1"/>
          </p:cNvSpPr>
          <p:nvPr>
            <p:ph type="title"/>
          </p:nvPr>
        </p:nvSpPr>
        <p:spPr/>
        <p:txBody>
          <a:bodyPr/>
          <a:lstStyle/>
          <a:p>
            <a:r>
              <a:rPr kumimoji="1" lang="ja-JP" altLang="en-US" dirty="0"/>
              <a:t>工夫した点・苦労した点</a:t>
            </a:r>
          </a:p>
        </p:txBody>
      </p:sp>
      <p:sp>
        <p:nvSpPr>
          <p:cNvPr id="3" name="コンテンツ プレースホルダー 2">
            <a:extLst>
              <a:ext uri="{FF2B5EF4-FFF2-40B4-BE49-F238E27FC236}">
                <a16:creationId xmlns:a16="http://schemas.microsoft.com/office/drawing/2014/main" id="{8780F2F0-ABD7-43D3-8AF3-96E526E7397B}"/>
              </a:ext>
            </a:extLst>
          </p:cNvPr>
          <p:cNvSpPr>
            <a:spLocks noGrp="1"/>
          </p:cNvSpPr>
          <p:nvPr>
            <p:ph idx="1"/>
          </p:nvPr>
        </p:nvSpPr>
        <p:spPr/>
        <p:txBody>
          <a:bodyPr>
            <a:normAutofit fontScale="92500" lnSpcReduction="10000"/>
          </a:bodyPr>
          <a:lstStyle/>
          <a:p>
            <a:pPr marL="0" indent="0">
              <a:buNone/>
            </a:pPr>
            <a:r>
              <a:rPr lang="ja-JP" altLang="en-US" dirty="0"/>
              <a:t>フィールド作成時</a:t>
            </a:r>
            <a:endParaRPr lang="en-US" altLang="ja-JP" dirty="0"/>
          </a:p>
          <a:p>
            <a:pPr marL="0" indent="0">
              <a:buNone/>
            </a:pPr>
            <a:r>
              <a:rPr lang="ja-JP" altLang="en-US" dirty="0"/>
              <a:t>異なるアセットを組み合わせて作るためそれぞれの大きさや位置のずれをいちいち確認しながら作るのに苦労した。</a:t>
            </a:r>
            <a:endParaRPr lang="en-US" altLang="ja-JP" dirty="0"/>
          </a:p>
          <a:p>
            <a:pPr marL="0" indent="0">
              <a:buNone/>
            </a:pPr>
            <a:r>
              <a:rPr kumimoji="1" lang="en-US" altLang="ja-JP" dirty="0"/>
              <a:t>	</a:t>
            </a:r>
          </a:p>
          <a:p>
            <a:pPr marL="0" indent="0">
              <a:buNone/>
            </a:pPr>
            <a:r>
              <a:rPr lang="ja-JP" altLang="en-US" dirty="0"/>
              <a:t>オブジェクトや</a:t>
            </a:r>
            <a:r>
              <a:rPr lang="en-US" altLang="ja-JP" dirty="0"/>
              <a:t>Prehab</a:t>
            </a:r>
            <a:r>
              <a:rPr lang="ja-JP" altLang="en-US" dirty="0"/>
              <a:t>を設置したとき、上からは見えるが、下からは透明で衝突判定ができないことに困った。</a:t>
            </a:r>
            <a:endParaRPr lang="en-US" altLang="ja-JP" dirty="0"/>
          </a:p>
          <a:p>
            <a:pPr marL="0" indent="0">
              <a:buNone/>
            </a:pPr>
            <a:r>
              <a:rPr lang="en-US" altLang="ja-JP" dirty="0"/>
              <a:t>	</a:t>
            </a:r>
            <a:r>
              <a:rPr lang="ja-JP" altLang="en-US" dirty="0"/>
              <a:t>→同じものを反対にして設置することで解決。</a:t>
            </a:r>
            <a:endParaRPr lang="en-US" altLang="ja-JP" dirty="0"/>
          </a:p>
          <a:p>
            <a:pPr marL="0" indent="0">
              <a:buNone/>
            </a:pPr>
            <a:endParaRPr lang="en-US" altLang="ja-JP" dirty="0"/>
          </a:p>
          <a:p>
            <a:pPr marL="0" indent="0">
              <a:buNone/>
            </a:pPr>
            <a:r>
              <a:rPr lang="ja-JP" altLang="en-US" dirty="0"/>
              <a:t>より戦略的に戦いが楽しめるように、市販のゲームを参考にしたりしながら、フィールドを作成した。</a:t>
            </a:r>
            <a:endParaRPr lang="en-US" altLang="ja-JP" dirty="0"/>
          </a:p>
        </p:txBody>
      </p:sp>
    </p:spTree>
    <p:extLst>
      <p:ext uri="{BB962C8B-B14F-4D97-AF65-F5344CB8AC3E}">
        <p14:creationId xmlns:p14="http://schemas.microsoft.com/office/powerpoint/2010/main" val="1650162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4CDEFD-CF14-42CA-8F8A-3C3F5885CE24}"/>
              </a:ext>
            </a:extLst>
          </p:cNvPr>
          <p:cNvSpPr>
            <a:spLocks noGrp="1"/>
          </p:cNvSpPr>
          <p:nvPr>
            <p:ph type="title"/>
          </p:nvPr>
        </p:nvSpPr>
        <p:spPr/>
        <p:txBody>
          <a:bodyPr/>
          <a:lstStyle/>
          <a:p>
            <a:r>
              <a:rPr lang="ja-JP" altLang="en-US" dirty="0"/>
              <a:t>アプリ内容</a:t>
            </a:r>
            <a:endParaRPr kumimoji="1" lang="ja-JP" altLang="en-US" dirty="0"/>
          </a:p>
        </p:txBody>
      </p:sp>
      <p:sp>
        <p:nvSpPr>
          <p:cNvPr id="3" name="コンテンツ プレースホルダー 2">
            <a:extLst>
              <a:ext uri="{FF2B5EF4-FFF2-40B4-BE49-F238E27FC236}">
                <a16:creationId xmlns:a16="http://schemas.microsoft.com/office/drawing/2014/main" id="{C35B85AA-84F3-4C81-8D75-B16C1A6AEAF6}"/>
              </a:ext>
            </a:extLst>
          </p:cNvPr>
          <p:cNvSpPr>
            <a:spLocks noGrp="1"/>
          </p:cNvSpPr>
          <p:nvPr>
            <p:ph idx="1"/>
          </p:nvPr>
        </p:nvSpPr>
        <p:spPr/>
        <p:txBody>
          <a:bodyPr/>
          <a:lstStyle/>
          <a:p>
            <a:pPr marL="0" indent="0" algn="ctr">
              <a:buNone/>
            </a:pPr>
            <a:r>
              <a:rPr kumimoji="1" lang="ja-JP" altLang="en-US" b="1" dirty="0"/>
              <a:t>ゲーム内容</a:t>
            </a:r>
            <a:endParaRPr kumimoji="1" lang="en-US" altLang="ja-JP" b="1" dirty="0"/>
          </a:p>
          <a:p>
            <a:pPr marL="0" indent="0" algn="ctr">
              <a:buNone/>
            </a:pPr>
            <a:r>
              <a:rPr kumimoji="1" lang="ja-JP" altLang="en-US" dirty="0"/>
              <a:t>３</a:t>
            </a:r>
            <a:r>
              <a:rPr kumimoji="1" lang="en-US" altLang="ja-JP" dirty="0"/>
              <a:t>D</a:t>
            </a:r>
            <a:r>
              <a:rPr kumimoji="1" lang="ja-JP" altLang="en-US" dirty="0"/>
              <a:t>対人シューティングアクション</a:t>
            </a:r>
            <a:endParaRPr kumimoji="1" lang="en-US" altLang="ja-JP" dirty="0"/>
          </a:p>
          <a:p>
            <a:pPr marL="0" indent="0" algn="ctr">
              <a:buNone/>
            </a:pPr>
            <a:endParaRPr kumimoji="1" lang="en-US" altLang="ja-JP" dirty="0"/>
          </a:p>
          <a:p>
            <a:pPr marL="0" indent="0" algn="ctr">
              <a:buNone/>
            </a:pPr>
            <a:r>
              <a:rPr lang="ja-JP" altLang="en-US" b="1" dirty="0"/>
              <a:t>概要</a:t>
            </a:r>
            <a:endParaRPr lang="en-US" altLang="ja-JP" b="1" dirty="0"/>
          </a:p>
          <a:p>
            <a:pPr marL="0" indent="0" algn="ctr">
              <a:buNone/>
            </a:pPr>
            <a:r>
              <a:rPr lang="ja-JP" altLang="en-US" dirty="0"/>
              <a:t>２つの画面を用いて２人で対戦を行う</a:t>
            </a:r>
            <a:endParaRPr lang="en-US" altLang="ja-JP" dirty="0"/>
          </a:p>
          <a:p>
            <a:pPr marL="0" indent="0" algn="ctr">
              <a:buNone/>
            </a:pPr>
            <a:r>
              <a:rPr lang="ja-JP" altLang="en-US" dirty="0"/>
              <a:t>プレイヤーはフィールド上の弾薬を取得しつつ</a:t>
            </a:r>
            <a:endParaRPr lang="en-US" altLang="ja-JP" dirty="0"/>
          </a:p>
          <a:p>
            <a:pPr marL="0" indent="0" algn="ctr">
              <a:buNone/>
            </a:pPr>
            <a:r>
              <a:rPr lang="ja-JP" altLang="en-US" dirty="0"/>
              <a:t>相手の</a:t>
            </a:r>
            <a:r>
              <a:rPr lang="en-US" altLang="ja-JP" dirty="0"/>
              <a:t>Life</a:t>
            </a:r>
            <a:r>
              <a:rPr lang="ja-JP" altLang="en-US" dirty="0"/>
              <a:t>を０にすることを目的としてプレイする</a:t>
            </a:r>
            <a:endParaRPr lang="en-US" altLang="ja-JP" dirty="0"/>
          </a:p>
        </p:txBody>
      </p:sp>
    </p:spTree>
    <p:extLst>
      <p:ext uri="{BB962C8B-B14F-4D97-AF65-F5344CB8AC3E}">
        <p14:creationId xmlns:p14="http://schemas.microsoft.com/office/powerpoint/2010/main" val="1287324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AA1619-B096-4DFF-B155-3C26510E33A6}"/>
              </a:ext>
            </a:extLst>
          </p:cNvPr>
          <p:cNvSpPr>
            <a:spLocks noGrp="1"/>
          </p:cNvSpPr>
          <p:nvPr>
            <p:ph type="title"/>
          </p:nvPr>
        </p:nvSpPr>
        <p:spPr/>
        <p:txBody>
          <a:bodyPr/>
          <a:lstStyle/>
          <a:p>
            <a:r>
              <a:rPr kumimoji="1" lang="ja-JP" altLang="en-US" dirty="0"/>
              <a:t>プログラム構成</a:t>
            </a:r>
          </a:p>
        </p:txBody>
      </p:sp>
      <p:pic>
        <p:nvPicPr>
          <p:cNvPr id="5" name="コンテンツ プレースホルダー 4" descr="スクリーンショット が含まれている画像&#10;&#10;自動的に生成された説明">
            <a:extLst>
              <a:ext uri="{FF2B5EF4-FFF2-40B4-BE49-F238E27FC236}">
                <a16:creationId xmlns:a16="http://schemas.microsoft.com/office/drawing/2014/main" id="{5528B51C-2674-47EC-ADE6-C861285459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8669" y="1690688"/>
            <a:ext cx="5553270" cy="3160705"/>
          </a:xfrm>
        </p:spPr>
      </p:pic>
      <p:sp>
        <p:nvSpPr>
          <p:cNvPr id="6" name="テキスト ボックス 5">
            <a:extLst>
              <a:ext uri="{FF2B5EF4-FFF2-40B4-BE49-F238E27FC236}">
                <a16:creationId xmlns:a16="http://schemas.microsoft.com/office/drawing/2014/main" id="{3A9E25B3-71E0-4E57-9ACF-CCD9AF4C098A}"/>
              </a:ext>
            </a:extLst>
          </p:cNvPr>
          <p:cNvSpPr txBox="1"/>
          <p:nvPr/>
        </p:nvSpPr>
        <p:spPr>
          <a:xfrm>
            <a:off x="2968669" y="5513033"/>
            <a:ext cx="7146524" cy="369332"/>
          </a:xfrm>
          <a:prstGeom prst="rect">
            <a:avLst/>
          </a:prstGeom>
          <a:noFill/>
        </p:spPr>
        <p:txBody>
          <a:bodyPr wrap="square" rtlCol="0">
            <a:spAutoFit/>
          </a:bodyPr>
          <a:lstStyle/>
          <a:p>
            <a:r>
              <a:rPr kumimoji="1" lang="ja-JP" altLang="en-US" dirty="0"/>
              <a:t>その他はほぼゲームオブジェクトとスクリプト名は直結</a:t>
            </a:r>
          </a:p>
        </p:txBody>
      </p:sp>
    </p:spTree>
    <p:extLst>
      <p:ext uri="{BB962C8B-B14F-4D97-AF65-F5344CB8AC3E}">
        <p14:creationId xmlns:p14="http://schemas.microsoft.com/office/powerpoint/2010/main" val="829901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BB0227-0A93-4A31-A3F6-DBFF13D369C9}"/>
              </a:ext>
            </a:extLst>
          </p:cNvPr>
          <p:cNvSpPr>
            <a:spLocks noGrp="1"/>
          </p:cNvSpPr>
          <p:nvPr>
            <p:ph type="title"/>
          </p:nvPr>
        </p:nvSpPr>
        <p:spPr/>
        <p:txBody>
          <a:bodyPr/>
          <a:lstStyle/>
          <a:p>
            <a:r>
              <a:rPr kumimoji="1" lang="ja-JP" altLang="en-US" dirty="0"/>
              <a:t>利用したアセット</a:t>
            </a:r>
          </a:p>
        </p:txBody>
      </p:sp>
      <p:sp>
        <p:nvSpPr>
          <p:cNvPr id="3" name="コンテンツ プレースホルダー 2">
            <a:extLst>
              <a:ext uri="{FF2B5EF4-FFF2-40B4-BE49-F238E27FC236}">
                <a16:creationId xmlns:a16="http://schemas.microsoft.com/office/drawing/2014/main" id="{A35FD609-EDA9-4365-A14E-62DB7F84341D}"/>
              </a:ext>
            </a:extLst>
          </p:cNvPr>
          <p:cNvSpPr>
            <a:spLocks noGrp="1"/>
          </p:cNvSpPr>
          <p:nvPr>
            <p:ph idx="1"/>
          </p:nvPr>
        </p:nvSpPr>
        <p:spPr/>
        <p:txBody>
          <a:bodyPr/>
          <a:lstStyle/>
          <a:p>
            <a:pPr marL="285750" indent="-285750"/>
            <a:r>
              <a:rPr lang="en-US" altLang="ja-JP" dirty="0"/>
              <a:t>3D </a:t>
            </a:r>
            <a:r>
              <a:rPr lang="en-US" altLang="ja-JP" dirty="0" err="1"/>
              <a:t>Scifi</a:t>
            </a:r>
            <a:r>
              <a:rPr lang="en-US" altLang="ja-JP" dirty="0"/>
              <a:t> Kit Starter Kit</a:t>
            </a:r>
          </a:p>
          <a:p>
            <a:pPr marL="285750" indent="-285750"/>
            <a:r>
              <a:rPr lang="en-US" altLang="ja-JP" dirty="0" err="1"/>
              <a:t>ProBuilder</a:t>
            </a:r>
            <a:endParaRPr lang="en-US" altLang="ja-JP" dirty="0"/>
          </a:p>
          <a:p>
            <a:pPr marL="285750" indent="-285750"/>
            <a:r>
              <a:rPr lang="en-US" altLang="ja-JP" dirty="0"/>
              <a:t>Townhouses</a:t>
            </a:r>
          </a:p>
          <a:p>
            <a:pPr marL="285750" indent="-285750"/>
            <a:r>
              <a:rPr lang="en-US" altLang="ja-JP" dirty="0"/>
              <a:t>Windridge City</a:t>
            </a:r>
          </a:p>
          <a:p>
            <a:pPr marL="285750" indent="-285750"/>
            <a:r>
              <a:rPr lang="en-US" altLang="ja-JP" dirty="0"/>
              <a:t>Easy FPS</a:t>
            </a:r>
          </a:p>
          <a:p>
            <a:pPr marL="285750" indent="-285750"/>
            <a:r>
              <a:rPr lang="en-US" altLang="ja-JP" dirty="0"/>
              <a:t>Controller Tester</a:t>
            </a:r>
          </a:p>
          <a:p>
            <a:endParaRPr kumimoji="1" lang="ja-JP" altLang="en-US" dirty="0"/>
          </a:p>
        </p:txBody>
      </p:sp>
    </p:spTree>
    <p:extLst>
      <p:ext uri="{BB962C8B-B14F-4D97-AF65-F5344CB8AC3E}">
        <p14:creationId xmlns:p14="http://schemas.microsoft.com/office/powerpoint/2010/main" val="1752739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3760D3-7F11-4168-9192-3F0C22959059}"/>
              </a:ext>
            </a:extLst>
          </p:cNvPr>
          <p:cNvSpPr>
            <a:spLocks noGrp="1"/>
          </p:cNvSpPr>
          <p:nvPr>
            <p:ph type="title"/>
          </p:nvPr>
        </p:nvSpPr>
        <p:spPr/>
        <p:txBody>
          <a:bodyPr/>
          <a:lstStyle/>
          <a:p>
            <a:r>
              <a:rPr kumimoji="1" lang="ja-JP" altLang="en-US" dirty="0"/>
              <a:t>役割分担（長谷川の担当）</a:t>
            </a:r>
          </a:p>
        </p:txBody>
      </p:sp>
      <p:sp>
        <p:nvSpPr>
          <p:cNvPr id="3" name="コンテンツ プレースホルダー 2">
            <a:extLst>
              <a:ext uri="{FF2B5EF4-FFF2-40B4-BE49-F238E27FC236}">
                <a16:creationId xmlns:a16="http://schemas.microsoft.com/office/drawing/2014/main" id="{BCCC099D-15F5-4CE7-ACEC-59B9DE66C419}"/>
              </a:ext>
            </a:extLst>
          </p:cNvPr>
          <p:cNvSpPr>
            <a:spLocks noGrp="1"/>
          </p:cNvSpPr>
          <p:nvPr>
            <p:ph idx="1"/>
          </p:nvPr>
        </p:nvSpPr>
        <p:spPr/>
        <p:txBody>
          <a:bodyPr>
            <a:normAutofit/>
          </a:bodyPr>
          <a:lstStyle/>
          <a:p>
            <a:pPr marL="0" indent="0">
              <a:buNone/>
            </a:pPr>
            <a:r>
              <a:rPr kumimoji="1" lang="ja-JP" altLang="en-US" dirty="0"/>
              <a:t>球を飛ばす（銃弾）の実装「</a:t>
            </a:r>
            <a:r>
              <a:rPr kumimoji="1" lang="en-US" altLang="ja-JP" dirty="0" err="1"/>
              <a:t>SpGenerator.cs</a:t>
            </a:r>
            <a:r>
              <a:rPr kumimoji="1" lang="ja-JP" altLang="en-US" dirty="0"/>
              <a:t>」</a:t>
            </a:r>
            <a:endParaRPr kumimoji="1" lang="en-US" altLang="ja-JP" dirty="0"/>
          </a:p>
          <a:p>
            <a:pPr marL="0" indent="0">
              <a:buNone/>
            </a:pPr>
            <a:r>
              <a:rPr kumimoji="1" lang="en-US" altLang="ja-JP" dirty="0"/>
              <a:t>	</a:t>
            </a:r>
            <a:r>
              <a:rPr lang="ja-JP" altLang="en-US" dirty="0"/>
              <a:t>：カメラの正面ベクトルを取得し、その方向に球を飛ばす</a:t>
            </a:r>
            <a:endParaRPr lang="en-US" altLang="ja-JP" dirty="0"/>
          </a:p>
          <a:p>
            <a:pPr marL="0" indent="0">
              <a:buNone/>
            </a:pPr>
            <a:r>
              <a:rPr lang="ja-JP" altLang="en-US" dirty="0"/>
              <a:t>球とプレイヤーの当たり判定の実装「</a:t>
            </a:r>
            <a:r>
              <a:rPr lang="en-US" altLang="ja-JP" dirty="0" err="1"/>
              <a:t>HitPlayer.cs</a:t>
            </a:r>
            <a:r>
              <a:rPr lang="ja-JP" altLang="en-US" dirty="0"/>
              <a:t>」</a:t>
            </a:r>
            <a:endParaRPr lang="en-US" altLang="ja-JP" dirty="0"/>
          </a:p>
          <a:p>
            <a:pPr marL="0" indent="0">
              <a:buNone/>
            </a:pPr>
            <a:r>
              <a:rPr kumimoji="1" lang="en-US" altLang="ja-JP" dirty="0"/>
              <a:t>	</a:t>
            </a:r>
            <a:r>
              <a:rPr kumimoji="1" lang="ja-JP" altLang="en-US" dirty="0"/>
              <a:t>：球とプレイヤーに</a:t>
            </a:r>
            <a:r>
              <a:rPr kumimoji="1" lang="en-US" altLang="ja-JP" dirty="0" err="1"/>
              <a:t>RigidBody</a:t>
            </a:r>
            <a:r>
              <a:rPr kumimoji="1" lang="ja-JP" altLang="en-US" dirty="0"/>
              <a:t>と</a:t>
            </a:r>
            <a:r>
              <a:rPr kumimoji="1" lang="en-US" altLang="ja-JP" dirty="0"/>
              <a:t>collider</a:t>
            </a:r>
            <a:r>
              <a:rPr kumimoji="1" lang="ja-JP" altLang="en-US" dirty="0"/>
              <a:t>をアサインして衝</a:t>
            </a:r>
            <a:r>
              <a:rPr kumimoji="1" lang="en-US" altLang="ja-JP" dirty="0"/>
              <a:t>	</a:t>
            </a:r>
            <a:r>
              <a:rPr kumimoji="1" lang="ja-JP" altLang="en-US" dirty="0"/>
              <a:t>　突判定関数を用いて、当たった時に</a:t>
            </a:r>
            <a:r>
              <a:rPr kumimoji="1" lang="en-US" altLang="ja-JP" dirty="0"/>
              <a:t>flag</a:t>
            </a:r>
            <a:r>
              <a:rPr kumimoji="1" lang="ja-JP" altLang="en-US" dirty="0"/>
              <a:t>が立つ</a:t>
            </a:r>
            <a:endParaRPr kumimoji="1" lang="en-US" altLang="ja-JP" dirty="0"/>
          </a:p>
          <a:p>
            <a:pPr marL="0" indent="0">
              <a:buNone/>
            </a:pPr>
            <a:r>
              <a:rPr kumimoji="1" lang="ja-JP" altLang="en-US" dirty="0"/>
              <a:t>球と床の当たり判定の実装「</a:t>
            </a:r>
            <a:r>
              <a:rPr kumimoji="1" lang="en-US" altLang="ja-JP" dirty="0" err="1"/>
              <a:t>HitFloor.cs</a:t>
            </a:r>
            <a:r>
              <a:rPr kumimoji="1" lang="ja-JP" altLang="en-US" dirty="0"/>
              <a:t>」</a:t>
            </a:r>
            <a:endParaRPr kumimoji="1" lang="en-US" altLang="ja-JP" dirty="0"/>
          </a:p>
          <a:p>
            <a:pPr marL="0" indent="0">
              <a:buNone/>
            </a:pPr>
            <a:r>
              <a:rPr lang="en-US" altLang="ja-JP" dirty="0"/>
              <a:t>	</a:t>
            </a:r>
            <a:r>
              <a:rPr lang="ja-JP" altLang="en-US" dirty="0"/>
              <a:t>：球と床（</a:t>
            </a:r>
            <a:r>
              <a:rPr lang="en-US" altLang="ja-JP" dirty="0"/>
              <a:t>Ground</a:t>
            </a:r>
            <a:r>
              <a:rPr lang="ja-JP" altLang="en-US" dirty="0"/>
              <a:t>タグ）を</a:t>
            </a:r>
            <a:r>
              <a:rPr lang="en-US" altLang="ja-JP" dirty="0"/>
              <a:t>collider</a:t>
            </a:r>
            <a:r>
              <a:rPr lang="ja-JP" altLang="en-US" dirty="0"/>
              <a:t>で管理し、床に衝突し</a:t>
            </a:r>
            <a:r>
              <a:rPr lang="en-US" altLang="ja-JP" dirty="0"/>
              <a:t>	</a:t>
            </a:r>
            <a:r>
              <a:rPr lang="ja-JP" altLang="en-US" dirty="0"/>
              <a:t>　</a:t>
            </a:r>
            <a:r>
              <a:rPr lang="ja-JP" altLang="en-US" dirty="0" err="1"/>
              <a:t>た</a:t>
            </a:r>
            <a:r>
              <a:rPr lang="ja-JP" altLang="en-US" dirty="0"/>
              <a:t>球は一定時間で消滅する</a:t>
            </a:r>
            <a:endParaRPr kumimoji="1" lang="en-US" altLang="ja-JP" dirty="0"/>
          </a:p>
        </p:txBody>
      </p:sp>
    </p:spTree>
    <p:extLst>
      <p:ext uri="{BB962C8B-B14F-4D97-AF65-F5344CB8AC3E}">
        <p14:creationId xmlns:p14="http://schemas.microsoft.com/office/powerpoint/2010/main" val="895374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E26063B-D47E-42A8-9048-4ADB07E65109}"/>
              </a:ext>
            </a:extLst>
          </p:cNvPr>
          <p:cNvSpPr>
            <a:spLocks noGrp="1"/>
          </p:cNvSpPr>
          <p:nvPr>
            <p:ph idx="1"/>
          </p:nvPr>
        </p:nvSpPr>
        <p:spPr>
          <a:xfrm>
            <a:off x="838200" y="400833"/>
            <a:ext cx="10515600" cy="5776130"/>
          </a:xfrm>
        </p:spPr>
        <p:txBody>
          <a:bodyPr>
            <a:normAutofit/>
          </a:bodyPr>
          <a:lstStyle/>
          <a:p>
            <a:pPr marL="0" indent="0">
              <a:buNone/>
            </a:pPr>
            <a:r>
              <a:rPr lang="ja-JP" altLang="en-US" dirty="0"/>
              <a:t>弾薬箱の実装（また自動生成）「</a:t>
            </a:r>
            <a:r>
              <a:rPr lang="en-US" altLang="ja-JP" dirty="0" err="1"/>
              <a:t>AmmoBoxGenerator.cs</a:t>
            </a:r>
            <a:r>
              <a:rPr lang="ja-JP" altLang="en-US" dirty="0"/>
              <a:t>」</a:t>
            </a:r>
            <a:endParaRPr lang="en-US" altLang="ja-JP" dirty="0"/>
          </a:p>
          <a:p>
            <a:pPr marL="0" indent="0">
              <a:buNone/>
            </a:pPr>
            <a:r>
              <a:rPr lang="en-US" altLang="ja-JP" dirty="0"/>
              <a:t>		          </a:t>
            </a:r>
            <a:r>
              <a:rPr lang="ja-JP" altLang="en-US" dirty="0"/>
              <a:t>「</a:t>
            </a:r>
            <a:r>
              <a:rPr lang="en-US" altLang="ja-JP" dirty="0" err="1"/>
              <a:t>AmmoBox.cs</a:t>
            </a:r>
            <a:r>
              <a:rPr lang="ja-JP" altLang="en-US" dirty="0"/>
              <a:t>」「</a:t>
            </a:r>
            <a:r>
              <a:rPr lang="en-US" altLang="ja-JP" dirty="0" err="1"/>
              <a:t>SpecialAmmoBox.cs</a:t>
            </a:r>
            <a:r>
              <a:rPr lang="ja-JP" altLang="en-US" dirty="0"/>
              <a:t>」</a:t>
            </a:r>
            <a:endParaRPr lang="en-US" altLang="ja-JP" dirty="0"/>
          </a:p>
          <a:p>
            <a:pPr marL="0" indent="0">
              <a:buNone/>
            </a:pPr>
            <a:r>
              <a:rPr lang="en-US" altLang="ja-JP" dirty="0"/>
              <a:t>	</a:t>
            </a:r>
            <a:r>
              <a:rPr lang="ja-JP" altLang="en-US" dirty="0"/>
              <a:t>：触れると自分の残弾数が増えて消える弾薬箱を２種類追</a:t>
            </a:r>
            <a:r>
              <a:rPr lang="en-US" altLang="ja-JP" dirty="0"/>
              <a:t>	</a:t>
            </a:r>
            <a:r>
              <a:rPr lang="ja-JP" altLang="en-US" dirty="0"/>
              <a:t>　加。またフィールド上に同様の性質を持った弾薬箱をラ</a:t>
            </a:r>
            <a:r>
              <a:rPr lang="en-US" altLang="ja-JP" dirty="0"/>
              <a:t>	</a:t>
            </a:r>
            <a:r>
              <a:rPr lang="ja-JP" altLang="en-US" dirty="0"/>
              <a:t>　ンダムで一定時間ごとに自動生成する</a:t>
            </a:r>
          </a:p>
          <a:p>
            <a:pPr marL="0" indent="0">
              <a:buNone/>
            </a:pPr>
            <a:r>
              <a:rPr lang="ja-JP" altLang="en-US" dirty="0"/>
              <a:t>スペシャルウエポンとの切り替えの実装「</a:t>
            </a:r>
            <a:r>
              <a:rPr lang="en-US" altLang="ja-JP" dirty="0" err="1"/>
              <a:t>SpecialFlag.cs</a:t>
            </a:r>
            <a:r>
              <a:rPr lang="ja-JP" altLang="en-US" dirty="0"/>
              <a:t>」</a:t>
            </a:r>
            <a:endParaRPr lang="en-US" altLang="ja-JP" dirty="0"/>
          </a:p>
          <a:p>
            <a:pPr marL="0" indent="0">
              <a:buNone/>
            </a:pPr>
            <a:r>
              <a:rPr kumimoji="1" lang="en-US" altLang="ja-JP" dirty="0"/>
              <a:t>	</a:t>
            </a:r>
            <a:r>
              <a:rPr lang="ja-JP" altLang="en-US" dirty="0"/>
              <a:t>：</a:t>
            </a:r>
            <a:r>
              <a:rPr lang="ja-JP" altLang="en-US" dirty="0" err="1"/>
              <a:t>ｘ</a:t>
            </a:r>
            <a:r>
              <a:rPr lang="ja-JP" altLang="en-US" dirty="0"/>
              <a:t>ボタンを押すと通常武器と特殊武器を切り替える</a:t>
            </a:r>
            <a:r>
              <a:rPr lang="en-US" altLang="ja-JP" dirty="0"/>
              <a:t>flag	</a:t>
            </a:r>
            <a:r>
              <a:rPr lang="ja-JP" altLang="en-US" dirty="0"/>
              <a:t>　を反転させる関数を作成した。</a:t>
            </a:r>
            <a:r>
              <a:rPr lang="en-US" altLang="ja-JP" dirty="0"/>
              <a:t>Static</a:t>
            </a:r>
            <a:r>
              <a:rPr lang="ja-JP" altLang="en-US" dirty="0"/>
              <a:t>変数で状態をアニ</a:t>
            </a:r>
            <a:r>
              <a:rPr lang="en-US" altLang="ja-JP" dirty="0"/>
              <a:t>		</a:t>
            </a:r>
            <a:r>
              <a:rPr lang="ja-JP" altLang="en-US" dirty="0"/>
              <a:t>　メーションに引き渡す</a:t>
            </a:r>
            <a:endParaRPr lang="en-US" altLang="ja-JP" dirty="0"/>
          </a:p>
          <a:p>
            <a:pPr marL="0" indent="0">
              <a:buNone/>
            </a:pPr>
            <a:r>
              <a:rPr lang="ja-JP" altLang="en-US" dirty="0"/>
              <a:t>銃弾の残弾数と</a:t>
            </a:r>
            <a:r>
              <a:rPr lang="en-US" altLang="ja-JP" dirty="0"/>
              <a:t>Life</a:t>
            </a:r>
            <a:r>
              <a:rPr lang="ja-JP" altLang="en-US" dirty="0"/>
              <a:t>実装「</a:t>
            </a:r>
            <a:r>
              <a:rPr lang="en-US" altLang="ja-JP" dirty="0" err="1"/>
              <a:t>ScoreText.cs</a:t>
            </a:r>
            <a:r>
              <a:rPr lang="ja-JP" altLang="en-US" dirty="0"/>
              <a:t>」「</a:t>
            </a:r>
            <a:r>
              <a:rPr lang="en-US" altLang="ja-JP" dirty="0" err="1"/>
              <a:t>TEXTforHUD.cs</a:t>
            </a:r>
            <a:r>
              <a:rPr lang="ja-JP" altLang="en-US" dirty="0"/>
              <a:t>」</a:t>
            </a:r>
            <a:endParaRPr lang="en-US" altLang="ja-JP" dirty="0"/>
          </a:p>
          <a:p>
            <a:pPr marL="0" indent="0">
              <a:buNone/>
            </a:pPr>
            <a:r>
              <a:rPr lang="en-US" altLang="ja-JP" dirty="0"/>
              <a:t>	</a:t>
            </a:r>
            <a:r>
              <a:rPr lang="ja-JP" altLang="en-US" dirty="0"/>
              <a:t>：残弾数の管理とともに</a:t>
            </a:r>
            <a:r>
              <a:rPr lang="en-US" altLang="ja-JP" dirty="0"/>
              <a:t>Life</a:t>
            </a:r>
            <a:r>
              <a:rPr lang="ja-JP" altLang="en-US" dirty="0"/>
              <a:t>がゼロになったときに</a:t>
            </a:r>
            <a:r>
              <a:rPr lang="en-US" altLang="ja-JP" dirty="0"/>
              <a:t>static</a:t>
            </a:r>
            <a:r>
              <a:rPr lang="ja-JP" altLang="en-US" dirty="0"/>
              <a:t>変</a:t>
            </a:r>
            <a:r>
              <a:rPr lang="en-US" altLang="ja-JP" dirty="0"/>
              <a:t>	</a:t>
            </a:r>
            <a:r>
              <a:rPr lang="ja-JP" altLang="en-US" dirty="0"/>
              <a:t>　数を用いて関連するスクリプトに通知する</a:t>
            </a:r>
            <a:endParaRPr lang="en-US" altLang="ja-JP" dirty="0"/>
          </a:p>
        </p:txBody>
      </p:sp>
    </p:spTree>
    <p:extLst>
      <p:ext uri="{BB962C8B-B14F-4D97-AF65-F5344CB8AC3E}">
        <p14:creationId xmlns:p14="http://schemas.microsoft.com/office/powerpoint/2010/main" val="1723751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B5AE6EB-45EA-414F-AF6B-41DFA84EEC9C}"/>
              </a:ext>
            </a:extLst>
          </p:cNvPr>
          <p:cNvSpPr>
            <a:spLocks noGrp="1"/>
          </p:cNvSpPr>
          <p:nvPr>
            <p:ph idx="1"/>
          </p:nvPr>
        </p:nvSpPr>
        <p:spPr>
          <a:xfrm>
            <a:off x="838200" y="363255"/>
            <a:ext cx="10515600" cy="5813708"/>
          </a:xfrm>
        </p:spPr>
        <p:txBody>
          <a:bodyPr/>
          <a:lstStyle/>
          <a:p>
            <a:pPr marL="0" indent="0">
              <a:buNone/>
            </a:pPr>
            <a:r>
              <a:rPr kumimoji="1" lang="ja-JP" altLang="en-US" dirty="0"/>
              <a:t>銃撃音</a:t>
            </a:r>
            <a:r>
              <a:rPr kumimoji="1" lang="en-US" altLang="ja-JP" dirty="0"/>
              <a:t>,</a:t>
            </a:r>
            <a:r>
              <a:rPr kumimoji="1" lang="ja-JP" altLang="en-US" dirty="0"/>
              <a:t>死亡音声</a:t>
            </a:r>
            <a:r>
              <a:rPr kumimoji="1" lang="en-US" altLang="ja-JP" dirty="0"/>
              <a:t>,BGM</a:t>
            </a:r>
            <a:r>
              <a:rPr kumimoji="1" lang="ja-JP" altLang="en-US" dirty="0"/>
              <a:t>の実装「</a:t>
            </a:r>
            <a:r>
              <a:rPr kumimoji="1" lang="en-US" altLang="ja-JP" dirty="0" err="1"/>
              <a:t>BGM.cs</a:t>
            </a:r>
            <a:r>
              <a:rPr kumimoji="1" lang="ja-JP" altLang="en-US" dirty="0"/>
              <a:t>」</a:t>
            </a:r>
            <a:endParaRPr kumimoji="1" lang="en-US" altLang="ja-JP" dirty="0"/>
          </a:p>
          <a:p>
            <a:pPr marL="0" indent="0">
              <a:buNone/>
            </a:pPr>
            <a:r>
              <a:rPr lang="en-US" altLang="ja-JP" dirty="0"/>
              <a:t>	</a:t>
            </a:r>
            <a:r>
              <a:rPr lang="ja-JP" altLang="en-US" dirty="0"/>
              <a:t>：プレイヤー全体に音声が流れるようにフィールド上一律</a:t>
            </a:r>
            <a:r>
              <a:rPr lang="en-US" altLang="ja-JP" dirty="0"/>
              <a:t>	</a:t>
            </a:r>
            <a:r>
              <a:rPr lang="ja-JP" altLang="en-US" dirty="0"/>
              <a:t>　に音声が流れるようにした</a:t>
            </a:r>
            <a:endParaRPr kumimoji="1" lang="ja-JP" altLang="en-US" dirty="0"/>
          </a:p>
        </p:txBody>
      </p:sp>
    </p:spTree>
    <p:extLst>
      <p:ext uri="{BB962C8B-B14F-4D97-AF65-F5344CB8AC3E}">
        <p14:creationId xmlns:p14="http://schemas.microsoft.com/office/powerpoint/2010/main" val="2693641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B56BED-4370-49A1-945D-7D6AF7501780}"/>
              </a:ext>
            </a:extLst>
          </p:cNvPr>
          <p:cNvSpPr>
            <a:spLocks noGrp="1"/>
          </p:cNvSpPr>
          <p:nvPr>
            <p:ph type="title"/>
          </p:nvPr>
        </p:nvSpPr>
        <p:spPr/>
        <p:txBody>
          <a:bodyPr/>
          <a:lstStyle/>
          <a:p>
            <a:r>
              <a:rPr kumimoji="1" lang="ja-JP" altLang="en-US" dirty="0"/>
              <a:t>役割分担（森本の担当）</a:t>
            </a:r>
          </a:p>
        </p:txBody>
      </p:sp>
      <p:sp>
        <p:nvSpPr>
          <p:cNvPr id="4" name="コンテンツ プレースホルダー 2">
            <a:extLst>
              <a:ext uri="{FF2B5EF4-FFF2-40B4-BE49-F238E27FC236}">
                <a16:creationId xmlns:a16="http://schemas.microsoft.com/office/drawing/2014/main" id="{31891D74-BC54-4859-AE3F-8DF114E1C3B7}"/>
              </a:ext>
            </a:extLst>
          </p:cNvPr>
          <p:cNvSpPr txBox="1">
            <a:spLocks/>
          </p:cNvSpPr>
          <p:nvPr/>
        </p:nvSpPr>
        <p:spPr>
          <a:xfrm>
            <a:off x="838200" y="1825625"/>
            <a:ext cx="10515600" cy="4351338"/>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フィールド作成</a:t>
            </a:r>
            <a:endParaRPr lang="en-US" altLang="ja-JP" dirty="0"/>
          </a:p>
          <a:p>
            <a:pPr marL="0" indent="0">
              <a:buNone/>
            </a:pPr>
            <a:r>
              <a:rPr lang="en-US" altLang="ja-JP" dirty="0"/>
              <a:t>	</a:t>
            </a:r>
            <a:r>
              <a:rPr lang="ja-JP" altLang="en-US" dirty="0"/>
              <a:t>：インポートしたアセットの</a:t>
            </a:r>
            <a:r>
              <a:rPr lang="en-US" altLang="ja-JP" dirty="0"/>
              <a:t>Prehab</a:t>
            </a:r>
            <a:r>
              <a:rPr lang="ja-JP" altLang="en-US" dirty="0"/>
              <a:t>を設置し、</a:t>
            </a:r>
            <a:r>
              <a:rPr lang="en-US" altLang="ja-JP" dirty="0"/>
              <a:t>Ground</a:t>
            </a:r>
            <a:r>
              <a:rPr lang="ja-JP" altLang="en-US" dirty="0"/>
              <a:t>タグの追加。ほぼ左右対称に作成し、不公平でないように。</a:t>
            </a:r>
            <a:endParaRPr lang="en-US" altLang="ja-JP" dirty="0"/>
          </a:p>
          <a:p>
            <a:pPr marL="0" indent="0">
              <a:buFont typeface="Arial" panose="020B0604020202020204" pitchFamily="34" charset="0"/>
              <a:buNone/>
            </a:pPr>
            <a:r>
              <a:rPr lang="ja-JP" altLang="en-US" dirty="0"/>
              <a:t>プレイヤーのテレポートの実装「</a:t>
            </a:r>
            <a:r>
              <a:rPr lang="en-US" altLang="ja-JP" dirty="0" err="1"/>
              <a:t>WarpPoint.cs</a:t>
            </a:r>
            <a:r>
              <a:rPr lang="ja-JP" altLang="en-US" dirty="0"/>
              <a:t>」</a:t>
            </a:r>
            <a:endParaRPr lang="en-US" altLang="ja-JP" dirty="0"/>
          </a:p>
          <a:p>
            <a:pPr marL="0" indent="0">
              <a:buFont typeface="Arial" panose="020B0604020202020204" pitchFamily="34" charset="0"/>
              <a:buNone/>
            </a:pPr>
            <a:r>
              <a:rPr lang="en-US" altLang="ja-JP" dirty="0"/>
              <a:t>	</a:t>
            </a:r>
            <a:r>
              <a:rPr lang="ja-JP" altLang="en-US" dirty="0"/>
              <a:t>：プレイヤーが触れると、指定された場所に触れたプレイヤーが瞬間移動する。フィールドには</a:t>
            </a:r>
            <a:r>
              <a:rPr lang="en-US" altLang="ja-JP" dirty="0"/>
              <a:t>6</a:t>
            </a:r>
            <a:r>
              <a:rPr lang="ja-JP" altLang="en-US" dirty="0" err="1"/>
              <a:t>つの</a:t>
            </a:r>
            <a:r>
              <a:rPr lang="ja-JP" altLang="en-US" dirty="0"/>
              <a:t>テレポーターがあり、フィールドの全体の素速い移動が可能。</a:t>
            </a:r>
            <a:endParaRPr lang="en-US" altLang="ja-JP" dirty="0"/>
          </a:p>
          <a:p>
            <a:pPr marL="0" indent="0">
              <a:buFont typeface="Arial" panose="020B0604020202020204" pitchFamily="34" charset="0"/>
              <a:buNone/>
            </a:pPr>
            <a:r>
              <a:rPr lang="ja-JP" altLang="en-US" dirty="0"/>
              <a:t>移動台の設置「</a:t>
            </a:r>
            <a:r>
              <a:rPr lang="en-US" altLang="ja-JP" dirty="0" err="1"/>
              <a:t>MoveStage.cs</a:t>
            </a:r>
            <a:r>
              <a:rPr lang="ja-JP" altLang="en-US" dirty="0"/>
              <a:t>」</a:t>
            </a:r>
            <a:endParaRPr lang="en-US" altLang="ja-JP" dirty="0"/>
          </a:p>
          <a:p>
            <a:pPr marL="0" indent="0">
              <a:buFont typeface="Arial" panose="020B0604020202020204" pitchFamily="34" charset="0"/>
              <a:buNone/>
            </a:pPr>
            <a:r>
              <a:rPr lang="en-US" altLang="ja-JP" dirty="0"/>
              <a:t>	</a:t>
            </a:r>
            <a:r>
              <a:rPr lang="ja-JP" altLang="en-US" dirty="0"/>
              <a:t>：上下に移動する台を設置して、高台へのアクセスが可能に。</a:t>
            </a:r>
            <a:endParaRPr lang="en-US" altLang="ja-JP" dirty="0"/>
          </a:p>
          <a:p>
            <a:pPr marL="0" indent="0">
              <a:buFont typeface="Arial" panose="020B0604020202020204" pitchFamily="34" charset="0"/>
              <a:buNone/>
            </a:pPr>
            <a:r>
              <a:rPr lang="ja-JP" altLang="en-US" dirty="0"/>
              <a:t>　　　</a:t>
            </a:r>
            <a:endParaRPr lang="en-US" altLang="ja-JP" dirty="0"/>
          </a:p>
        </p:txBody>
      </p:sp>
    </p:spTree>
    <p:extLst>
      <p:ext uri="{BB962C8B-B14F-4D97-AF65-F5344CB8AC3E}">
        <p14:creationId xmlns:p14="http://schemas.microsoft.com/office/powerpoint/2010/main" val="3638424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8E0AD8-7BCB-402B-A101-C3EE6A679B2E}"/>
              </a:ext>
            </a:extLst>
          </p:cNvPr>
          <p:cNvSpPr>
            <a:spLocks noGrp="1"/>
          </p:cNvSpPr>
          <p:nvPr>
            <p:ph type="title"/>
          </p:nvPr>
        </p:nvSpPr>
        <p:spPr/>
        <p:txBody>
          <a:bodyPr/>
          <a:lstStyle/>
          <a:p>
            <a:r>
              <a:rPr kumimoji="1" lang="ja-JP" altLang="en-US" dirty="0"/>
              <a:t>アプリのアピールポイント</a:t>
            </a:r>
          </a:p>
        </p:txBody>
      </p:sp>
      <p:sp>
        <p:nvSpPr>
          <p:cNvPr id="3" name="コンテンツ プレースホルダー 2">
            <a:extLst>
              <a:ext uri="{FF2B5EF4-FFF2-40B4-BE49-F238E27FC236}">
                <a16:creationId xmlns:a16="http://schemas.microsoft.com/office/drawing/2014/main" id="{56EA53A9-E64C-4633-804C-6F7389955905}"/>
              </a:ext>
            </a:extLst>
          </p:cNvPr>
          <p:cNvSpPr>
            <a:spLocks noGrp="1"/>
          </p:cNvSpPr>
          <p:nvPr>
            <p:ph idx="1"/>
          </p:nvPr>
        </p:nvSpPr>
        <p:spPr/>
        <p:txBody>
          <a:bodyPr/>
          <a:lstStyle/>
          <a:p>
            <a:r>
              <a:rPr kumimoji="1" lang="ja-JP" altLang="en-US" dirty="0"/>
              <a:t>同じパソコンで対戦ができるようにした</a:t>
            </a:r>
            <a:endParaRPr kumimoji="1" lang="en-US" altLang="ja-JP" dirty="0"/>
          </a:p>
          <a:p>
            <a:r>
              <a:rPr lang="ja-JP" altLang="en-US" dirty="0"/>
              <a:t>弾薬がなくなることを想定し、ランダムに弾薬箱が降ってくる</a:t>
            </a:r>
            <a:endParaRPr lang="en-US" altLang="ja-JP" dirty="0"/>
          </a:p>
          <a:p>
            <a:r>
              <a:rPr kumimoji="1" lang="ja-JP" altLang="en-US" dirty="0"/>
              <a:t>スペシャルウエポンを実装したことでゲームに戦略が生まれる</a:t>
            </a:r>
            <a:endParaRPr kumimoji="1" lang="en-US" altLang="ja-JP" dirty="0"/>
          </a:p>
          <a:p>
            <a:r>
              <a:rPr lang="ja-JP" altLang="en-US" dirty="0"/>
              <a:t>フィールドの高台、移動台の実装によって、平面での戦いのみならず、フィールドを縦に使った戦略的な戦いが可能。</a:t>
            </a:r>
            <a:endParaRPr lang="en-US" altLang="ja-JP" dirty="0"/>
          </a:p>
          <a:p>
            <a:r>
              <a:rPr kumimoji="1" lang="ja-JP" altLang="en-US" dirty="0"/>
              <a:t>テレポーターによって、</a:t>
            </a:r>
            <a:r>
              <a:rPr lang="ja-JP" altLang="en-US" dirty="0"/>
              <a:t>フィールド全体を使った機動力のある戦いが可能。</a:t>
            </a:r>
            <a:endParaRPr kumimoji="1" lang="en-US" altLang="ja-JP" dirty="0"/>
          </a:p>
          <a:p>
            <a:endParaRPr kumimoji="1" lang="ja-JP" altLang="en-US" dirty="0"/>
          </a:p>
        </p:txBody>
      </p:sp>
    </p:spTree>
    <p:extLst>
      <p:ext uri="{BB962C8B-B14F-4D97-AF65-F5344CB8AC3E}">
        <p14:creationId xmlns:p14="http://schemas.microsoft.com/office/powerpoint/2010/main" val="342044761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268</Words>
  <Application>Microsoft Office PowerPoint</Application>
  <PresentationFormat>ワイド画面</PresentationFormat>
  <Paragraphs>65</Paragraphs>
  <Slides>11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游ゴシック</vt:lpstr>
      <vt:lpstr>游ゴシック Light</vt:lpstr>
      <vt:lpstr>Arial</vt:lpstr>
      <vt:lpstr>Office テーマ</vt:lpstr>
      <vt:lpstr>Unityによるゲーム開発</vt:lpstr>
      <vt:lpstr>アプリ内容</vt:lpstr>
      <vt:lpstr>プログラム構成</vt:lpstr>
      <vt:lpstr>利用したアセット</vt:lpstr>
      <vt:lpstr>役割分担（長谷川の担当）</vt:lpstr>
      <vt:lpstr>PowerPoint プレゼンテーション</vt:lpstr>
      <vt:lpstr>PowerPoint プレゼンテーション</vt:lpstr>
      <vt:lpstr>役割分担（森本の担当）</vt:lpstr>
      <vt:lpstr>アプリのアピールポイント</vt:lpstr>
      <vt:lpstr>工夫した点・苦労した点</vt:lpstr>
      <vt:lpstr>工夫した点・苦労した点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Unityによるゲーム開発</dc:title>
  <dc:creator>Hasegawa Nobutake</dc:creator>
  <cp:lastModifiedBy>俊平 森本</cp:lastModifiedBy>
  <cp:revision>16</cp:revision>
  <dcterms:created xsi:type="dcterms:W3CDTF">2019-01-23T00:07:00Z</dcterms:created>
  <dcterms:modified xsi:type="dcterms:W3CDTF">2019-01-23T01:29:52Z</dcterms:modified>
</cp:coreProperties>
</file>