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6" r:id="rId5"/>
    <p:sldId id="257" r:id="rId6"/>
    <p:sldId id="258" r:id="rId7"/>
    <p:sldId id="259" r:id="rId8"/>
    <p:sldId id="264" r:id="rId9"/>
    <p:sldId id="267" r:id="rId10"/>
    <p:sldId id="268" r:id="rId11"/>
    <p:sldId id="269" r:id="rId12"/>
    <p:sldId id="271" r:id="rId13"/>
    <p:sldId id="272" r:id="rId14"/>
    <p:sldId id="261" r:id="rId15"/>
    <p:sldId id="262" r:id="rId16"/>
    <p:sldId id="265" r:id="rId17"/>
    <p:sldId id="27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3F583AA-CC1A-4A9B-85B3-64A9B8671A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71E20103-00FD-4A69-8C04-B40A5232D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B1308567-E599-4041-B3F9-83DF503816E6}"/>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0592A543-A4F4-4570-8C78-31CC9562FA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CC34F3BA-D946-4C8A-8281-CDFD927577C9}"/>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93555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84482D9-788D-4E5C-8AC0-32F59A0D0E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683D04B-5F0C-4AB0-B757-27F4AE2258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30032876-16A9-4E72-8384-7BB3FCBAB420}"/>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F491A8B9-332F-4366-951D-3A1D5FB30F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BE50638-5427-432D-88A8-A649604F109F}"/>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838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1BBBD8E7-D3D3-43F0-B3A2-D3EF8623A2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14964B98-51F4-445C-BDB7-5B93249BF6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38A54C22-1B7B-4376-AF80-035607CF58BF}"/>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C03CC134-98C3-4686-87CE-B782211BBF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C1E36A9C-5DC1-4F09-A14B-E51F75FD6D67}"/>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15979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93B251B-1B9C-4FEB-BF4B-A9F5D3FBB0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6DE56811-A14D-4AB2-B99D-A24277F9D3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BBDC7EC7-6A50-4587-85B7-F3E0E07222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4BFEEC57-7E70-4766-89F1-8A73DAC52E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ADB16F33-70B5-498E-828C-37C99C03FBDD}"/>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02162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93914F-287B-4373-A25B-AC828C1E3D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18F303F3-817E-478E-96CE-D9EF6014B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5EFEBE07-E55F-4740-AAE2-30073E4A09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187EBAD0-DDA6-4BF1-9444-5E5A798CE0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DF833569-9AA4-4105-9427-CAF01979971A}"/>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93982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6F32E4C-7F05-43A1-9230-2C9E7B75A4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6D48024C-0354-462F-BADE-53589ECDA3E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31147535-9B1F-4193-8D47-0F154A1020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03FB0CA0-B35A-455F-BEEF-B1A5926ED35E}"/>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xmlns="" id="{A18A6159-61F2-4BA2-AEBC-DBB471AA08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7365B306-7724-4F53-84BE-BB9E36A9CC1C}"/>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546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05D0FD6-8415-4895-8CE1-6D3FD593AD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FDFB9D59-8A61-4646-8738-C07B9C630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4E49C1F7-DF09-493D-95F0-0826DE04D2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AD0FF67-4047-47DE-8CDC-955E1E18D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2EBCBA8C-ED4C-43A9-9B9E-357593BA29B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3160CD25-55D3-4A42-B900-0EBCEE93B69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8" name="フッター プレースホルダー 7">
            <a:extLst>
              <a:ext uri="{FF2B5EF4-FFF2-40B4-BE49-F238E27FC236}">
                <a16:creationId xmlns:a16="http://schemas.microsoft.com/office/drawing/2014/main" xmlns="" id="{5523E2F8-B977-4D48-8F7C-37A0D125BC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166D9B38-6F13-4593-B633-384ECD41051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3643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EB80FB1-1CE9-4DCD-BFA0-DCE69082C4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34E41D2A-F09B-45AC-B3AE-2692120DF518}"/>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4" name="フッター プレースホルダー 3">
            <a:extLst>
              <a:ext uri="{FF2B5EF4-FFF2-40B4-BE49-F238E27FC236}">
                <a16:creationId xmlns:a16="http://schemas.microsoft.com/office/drawing/2014/main" xmlns="" id="{B5B218C0-E395-487C-8925-A292ED9E2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BDE10754-FCEC-465E-857A-6A19217506B3}"/>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4243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94633A18-282D-407D-92F6-75D169861D22}"/>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3" name="フッター プレースホルダー 2">
            <a:extLst>
              <a:ext uri="{FF2B5EF4-FFF2-40B4-BE49-F238E27FC236}">
                <a16:creationId xmlns:a16="http://schemas.microsoft.com/office/drawing/2014/main" xmlns="" id="{88A40641-0AC5-4A4A-8237-ABA93F52AE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9FD2B333-D9DD-4CFC-9918-1A6AA055BCE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70175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031FAB5-2F1D-4247-8E3A-6E0D58CC1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B3E78614-837F-4B8B-BDF7-C2BBBBB33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7FF21C8A-AF01-4CDE-9271-89C771C3A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A490B2F2-AD02-43C8-9E5D-29E56ADD881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xmlns="" id="{5682B169-32C6-442E-BCB6-5CBAF946DE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6E0761B-9EDB-47C3-B8EC-668D589EBF5E}"/>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29077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392902E-9ECC-4258-86A1-4F786140C9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052E0E18-1DE7-4B4F-B8A5-03E6DFD08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F1C879B3-290A-4AA3-A5B4-D50358A1A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CA27CCD4-A7BC-4FAD-96FA-96412921C465}"/>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xmlns="" id="{AA005B44-DE22-48FA-972F-9AC505230F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789A880-711B-4F4C-886C-4F820DBFCE44}"/>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62288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8C9BFAFA-037D-4319-B0B4-319E122DF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D4EB49BD-A65F-4886-8486-DAE17FA45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54AA0F1-C065-4CB8-B371-D4659E2B5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xmlns="" id="{1D94CC56-B4FC-4B64-BDE3-BD649178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042EC91E-7789-4DE1-A87B-9BCECEF0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87050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7CC7A20-0095-4AC3-81F6-DD0CE912B266}"/>
              </a:ext>
            </a:extLst>
          </p:cNvPr>
          <p:cNvSpPr>
            <a:spLocks noGrp="1"/>
          </p:cNvSpPr>
          <p:nvPr>
            <p:ph type="ctrTitle"/>
          </p:nvPr>
        </p:nvSpPr>
        <p:spPr/>
        <p:txBody>
          <a:bodyPr/>
          <a:lstStyle/>
          <a:p>
            <a:r>
              <a:rPr kumimoji="1" lang="en-US" altLang="ja-JP" dirty="0"/>
              <a:t>Unity</a:t>
            </a:r>
            <a:r>
              <a:rPr kumimoji="1" lang="ja-JP" altLang="en-US" dirty="0"/>
              <a:t>によるゲーム開発</a:t>
            </a:r>
          </a:p>
        </p:txBody>
      </p:sp>
      <p:sp>
        <p:nvSpPr>
          <p:cNvPr id="3" name="字幕 2">
            <a:extLst>
              <a:ext uri="{FF2B5EF4-FFF2-40B4-BE49-F238E27FC236}">
                <a16:creationId xmlns:a16="http://schemas.microsoft.com/office/drawing/2014/main" xmlns="" id="{43655789-E13A-4849-8A80-34BC9BC9DF7E}"/>
              </a:ext>
            </a:extLst>
          </p:cNvPr>
          <p:cNvSpPr>
            <a:spLocks noGrp="1"/>
          </p:cNvSpPr>
          <p:nvPr>
            <p:ph type="subTitle" idx="1"/>
          </p:nvPr>
        </p:nvSpPr>
        <p:spPr/>
        <p:txBody>
          <a:bodyPr>
            <a:normAutofit/>
          </a:bodyPr>
          <a:lstStyle/>
          <a:p>
            <a:pPr algn="r"/>
            <a:r>
              <a:rPr kumimoji="1" lang="en-US" altLang="ja-JP" dirty="0"/>
              <a:t>16T2135D </a:t>
            </a:r>
            <a:r>
              <a:rPr kumimoji="1" lang="ja-JP" altLang="en-US" dirty="0"/>
              <a:t>長谷川慶武</a:t>
            </a:r>
            <a:endParaRPr kumimoji="1" lang="en-US" altLang="ja-JP" dirty="0"/>
          </a:p>
          <a:p>
            <a:pPr algn="r"/>
            <a:r>
              <a:rPr kumimoji="1" lang="en-US" altLang="ja-JP" dirty="0"/>
              <a:t>16T2163K</a:t>
            </a:r>
            <a:r>
              <a:rPr lang="ja-JP" altLang="en-US" dirty="0"/>
              <a:t> 　</a:t>
            </a:r>
            <a:r>
              <a:rPr kumimoji="1" lang="ja-JP" altLang="en-US" dirty="0"/>
              <a:t>森本</a:t>
            </a:r>
            <a:r>
              <a:rPr kumimoji="1" lang="ja-JP" altLang="en-US" dirty="0" smtClean="0"/>
              <a:t>俊平</a:t>
            </a:r>
          </a:p>
          <a:p>
            <a:pPr algn="r"/>
            <a:r>
              <a:rPr kumimoji="1" lang="en-US" altLang="ja-JP" dirty="0" smtClean="0">
                <a:solidFill>
                  <a:schemeClr val="tx1">
                    <a:lumMod val="50000"/>
                    <a:lumOff val="50000"/>
                  </a:schemeClr>
                </a:solidFill>
              </a:rPr>
              <a:t>	</a:t>
            </a:r>
            <a:r>
              <a:rPr lang="en-US" altLang="ja-JP" dirty="0" smtClean="0">
                <a:solidFill>
                  <a:schemeClr val="tx1">
                    <a:lumMod val="50000"/>
                    <a:lumOff val="50000"/>
                  </a:schemeClr>
                </a:solidFill>
              </a:rPr>
              <a:t>16T2132K</a:t>
            </a:r>
            <a:r>
              <a:rPr lang="ja-JP" altLang="en-US" dirty="0" smtClean="0">
                <a:solidFill>
                  <a:schemeClr val="tx1">
                    <a:lumMod val="50000"/>
                    <a:lumOff val="50000"/>
                  </a:schemeClr>
                </a:solidFill>
              </a:rPr>
              <a:t>　</a:t>
            </a:r>
            <a:r>
              <a:rPr lang="en-US" altLang="ja-JP" dirty="0" smtClean="0">
                <a:solidFill>
                  <a:schemeClr val="tx1">
                    <a:lumMod val="50000"/>
                    <a:lumOff val="50000"/>
                  </a:schemeClr>
                </a:solidFill>
              </a:rPr>
              <a:t> </a:t>
            </a:r>
            <a:r>
              <a:rPr lang="ja-JP" altLang="en-US" dirty="0" smtClean="0">
                <a:solidFill>
                  <a:schemeClr val="tx1">
                    <a:lumMod val="50000"/>
                    <a:lumOff val="50000"/>
                  </a:schemeClr>
                </a:solidFill>
              </a:rPr>
              <a:t>野田優希</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32478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220717"/>
            <a:ext cx="10515600" cy="5956246"/>
          </a:xfrm>
        </p:spPr>
        <p:txBody>
          <a:bodyPr/>
          <a:lstStyle/>
          <a:p>
            <a:pPr marL="0" indent="0">
              <a:buNone/>
            </a:pPr>
            <a:r>
              <a:rPr kumimoji="1" lang="ja-JP" altLang="en-US" dirty="0" smtClean="0"/>
              <a:t>武器の切り替え「</a:t>
            </a:r>
            <a:r>
              <a:rPr lang="en-US" altLang="ja-JP" dirty="0" err="1" smtClean="0"/>
              <a:t>SpecialFlag.cs</a:t>
            </a:r>
            <a:r>
              <a:rPr lang="ja-JP" altLang="en-US" dirty="0" smtClean="0"/>
              <a:t>」</a:t>
            </a:r>
            <a:endParaRPr lang="en-US" altLang="ja-JP" dirty="0" smtClean="0"/>
          </a:p>
          <a:p>
            <a:pPr marL="0" indent="0">
              <a:buNone/>
            </a:pPr>
            <a:r>
              <a:rPr kumimoji="1" lang="ja-JP" altLang="en-US" dirty="0"/>
              <a:t>　</a:t>
            </a:r>
            <a:r>
              <a:rPr kumimoji="1" lang="ja-JP" altLang="en-US" dirty="0" smtClean="0"/>
              <a:t>　　　：カメラ同様アクティブ状態を入れ替えて武器を切りか　　　　　　</a:t>
            </a:r>
            <a:endParaRPr kumimoji="1" lang="en-US" altLang="ja-JP" dirty="0" smtClean="0"/>
          </a:p>
          <a:p>
            <a:pPr marL="0" indent="0">
              <a:buNone/>
            </a:pPr>
            <a:r>
              <a:rPr lang="ja-JP" altLang="en-US" dirty="0"/>
              <a:t>　</a:t>
            </a:r>
            <a:r>
              <a:rPr lang="ja-JP" altLang="en-US" dirty="0" smtClean="0"/>
              <a:t>　　　　える</a:t>
            </a:r>
            <a:endParaRPr lang="en-US" altLang="ja-JP" dirty="0" smtClean="0"/>
          </a:p>
          <a:p>
            <a:pPr marL="0" indent="0">
              <a:buNone/>
            </a:pPr>
            <a:r>
              <a:rPr lang="ja-JP" altLang="en-US" dirty="0"/>
              <a:t>照準</a:t>
            </a:r>
            <a:r>
              <a:rPr lang="ja-JP" altLang="en-US" dirty="0" smtClean="0"/>
              <a:t>の実装</a:t>
            </a:r>
            <a:endParaRPr lang="en-US" altLang="ja-JP" dirty="0" smtClean="0"/>
          </a:p>
          <a:p>
            <a:pPr marL="0" indent="0">
              <a:buNone/>
            </a:pPr>
            <a:r>
              <a:rPr kumimoji="1" lang="ja-JP" altLang="en-US" dirty="0"/>
              <a:t>　</a:t>
            </a:r>
            <a:r>
              <a:rPr kumimoji="1" lang="ja-JP" altLang="en-US" dirty="0" smtClean="0"/>
              <a:t>　　　：</a:t>
            </a:r>
            <a:r>
              <a:rPr lang="en-US" altLang="ja-JP" dirty="0"/>
              <a:t>UI</a:t>
            </a:r>
            <a:r>
              <a:rPr lang="ja-JP" altLang="en-US" dirty="0"/>
              <a:t>の</a:t>
            </a:r>
            <a:r>
              <a:rPr lang="en-US" altLang="ja-JP" dirty="0"/>
              <a:t>Image</a:t>
            </a:r>
            <a:r>
              <a:rPr lang="ja-JP" altLang="en-US" dirty="0"/>
              <a:t>を用い、三人称カメラと</a:t>
            </a:r>
            <a:r>
              <a:rPr lang="en-US" altLang="ja-JP" dirty="0"/>
              <a:t>1</a:t>
            </a:r>
            <a:r>
              <a:rPr lang="ja-JP" altLang="en-US" dirty="0"/>
              <a:t>人称カメラ</a:t>
            </a:r>
            <a:r>
              <a:rPr lang="ja-JP" altLang="en-US" dirty="0" smtClean="0"/>
              <a:t>の</a:t>
            </a:r>
            <a:endParaRPr lang="en-US" altLang="ja-JP" dirty="0"/>
          </a:p>
          <a:p>
            <a:pPr marL="0" indent="0">
              <a:buNone/>
            </a:pPr>
            <a:r>
              <a:rPr lang="ja-JP" altLang="en-US" dirty="0" smtClean="0"/>
              <a:t>　　　　　中央</a:t>
            </a:r>
            <a:r>
              <a:rPr lang="ja-JP" altLang="en-US" dirty="0"/>
              <a:t>に照準を</a:t>
            </a:r>
            <a:r>
              <a:rPr lang="ja-JP" altLang="en-US" dirty="0" smtClean="0"/>
              <a:t>表示</a:t>
            </a:r>
            <a:endParaRPr lang="en-US" altLang="ja-JP" dirty="0" smtClean="0"/>
          </a:p>
          <a:p>
            <a:pPr marL="0" indent="0">
              <a:buNone/>
            </a:pPr>
            <a:r>
              <a:rPr lang="ja-JP" altLang="en-US" dirty="0"/>
              <a:t>　</a:t>
            </a:r>
            <a:r>
              <a:rPr lang="ja-JP" altLang="en-US" dirty="0" smtClean="0"/>
              <a:t>　　　　</a:t>
            </a:r>
            <a:r>
              <a:rPr lang="ja-JP" altLang="en-US" dirty="0"/>
              <a:t>三人称視点のときに</a:t>
            </a:r>
            <a:r>
              <a:rPr lang="ja-JP" altLang="en-US" dirty="0" smtClean="0"/>
              <a:t>、</a:t>
            </a:r>
            <a:r>
              <a:rPr lang="en-US" altLang="ja-JP" dirty="0" smtClean="0"/>
              <a:t>Canvas</a:t>
            </a:r>
            <a:r>
              <a:rPr lang="ja-JP" altLang="en-US" dirty="0"/>
              <a:t>の</a:t>
            </a:r>
            <a:r>
              <a:rPr lang="en-US" altLang="ja-JP" dirty="0"/>
              <a:t>Plane Distance</a:t>
            </a:r>
            <a:r>
              <a:rPr lang="ja-JP" altLang="en-US" dirty="0"/>
              <a:t>を</a:t>
            </a:r>
            <a:r>
              <a:rPr lang="en-US" altLang="ja-JP" dirty="0" smtClean="0"/>
              <a:t>10</a:t>
            </a:r>
          </a:p>
          <a:p>
            <a:pPr marL="0" indent="0">
              <a:buNone/>
            </a:pPr>
            <a:r>
              <a:rPr lang="ja-JP" altLang="en-US" dirty="0"/>
              <a:t>　</a:t>
            </a:r>
            <a:r>
              <a:rPr lang="ja-JP" altLang="en-US" dirty="0" smtClean="0"/>
              <a:t>　　　　に</a:t>
            </a:r>
            <a:r>
              <a:rPr lang="ja-JP" altLang="en-US" dirty="0"/>
              <a:t>設定し照準が奥に見えるように</a:t>
            </a:r>
            <a:r>
              <a:rPr lang="ja-JP" altLang="en-US" dirty="0" smtClean="0"/>
              <a:t>設定</a:t>
            </a:r>
            <a:endParaRPr lang="en-US" altLang="ja-JP" dirty="0" smtClean="0"/>
          </a:p>
          <a:p>
            <a:pPr marL="0" indent="0">
              <a:buNone/>
            </a:pPr>
            <a:r>
              <a:rPr lang="ja-JP" altLang="en-US" dirty="0"/>
              <a:t>マズルフラッシュ</a:t>
            </a:r>
            <a:r>
              <a:rPr lang="ja-JP" altLang="en-US" dirty="0" smtClean="0"/>
              <a:t>の実装「</a:t>
            </a:r>
            <a:r>
              <a:rPr lang="en-US" altLang="ja-JP" dirty="0" err="1" smtClean="0"/>
              <a:t>SpGenerator</a:t>
            </a:r>
            <a:r>
              <a:rPr lang="ja-JP" altLang="en-US" dirty="0" smtClean="0"/>
              <a:t>」</a:t>
            </a:r>
            <a:endParaRPr lang="en-US" altLang="ja-JP" dirty="0" smtClean="0"/>
          </a:p>
          <a:p>
            <a:pPr marL="0" indent="0">
              <a:buNone/>
            </a:pPr>
            <a:r>
              <a:rPr lang="ja-JP" altLang="en-US" dirty="0"/>
              <a:t>　</a:t>
            </a:r>
            <a:r>
              <a:rPr lang="ja-JP" altLang="en-US" dirty="0" smtClean="0"/>
              <a:t>　　　：弾と同時に同じ位置からマズルフラッシュのエフェク</a:t>
            </a:r>
            <a:endParaRPr lang="en-US" altLang="ja-JP" dirty="0" smtClean="0"/>
          </a:p>
          <a:p>
            <a:pPr marL="0" indent="0">
              <a:buNone/>
            </a:pPr>
            <a:r>
              <a:rPr lang="ja-JP" altLang="en-US" dirty="0"/>
              <a:t>　</a:t>
            </a:r>
            <a:r>
              <a:rPr lang="ja-JP" altLang="en-US" dirty="0" smtClean="0"/>
              <a:t>　　　　トを生成</a:t>
            </a:r>
            <a:endParaRPr lang="ja-JP" altLang="en-US" dirty="0"/>
          </a:p>
          <a:p>
            <a:pPr marL="0" indent="0">
              <a:buNone/>
            </a:pPr>
            <a:endParaRPr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29383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220717"/>
            <a:ext cx="10515600" cy="5956246"/>
          </a:xfrm>
        </p:spPr>
        <p:txBody>
          <a:bodyPr/>
          <a:lstStyle/>
          <a:p>
            <a:pPr marL="0" indent="0">
              <a:buNone/>
            </a:pPr>
            <a:r>
              <a:rPr lang="ja-JP" altLang="en-US" dirty="0" smtClean="0"/>
              <a:t>勝敗決着後の操作不可</a:t>
            </a:r>
            <a:endParaRPr lang="en-US" altLang="ja-JP" dirty="0" smtClean="0"/>
          </a:p>
          <a:p>
            <a:pPr marL="0" indent="0">
              <a:buNone/>
            </a:pPr>
            <a:r>
              <a:rPr lang="ja-JP" altLang="en-US" dirty="0"/>
              <a:t>　</a:t>
            </a:r>
            <a:r>
              <a:rPr lang="ja-JP" altLang="en-US" dirty="0" smtClean="0"/>
              <a:t>　　　：どちらかのプレイヤーが死亡した時に、移動、カメラ　　</a:t>
            </a:r>
            <a:endParaRPr lang="en-US" altLang="ja-JP" dirty="0" smtClean="0"/>
          </a:p>
          <a:p>
            <a:pPr marL="0" indent="0">
              <a:buNone/>
            </a:pPr>
            <a:r>
              <a:rPr lang="ja-JP" altLang="en-US" dirty="0"/>
              <a:t>　</a:t>
            </a:r>
            <a:r>
              <a:rPr lang="ja-JP" altLang="en-US" dirty="0" smtClean="0"/>
              <a:t>　　　　操作、弾を</a:t>
            </a:r>
            <a:r>
              <a:rPr lang="ja-JP" altLang="en-US" dirty="0"/>
              <a:t>撃つ</a:t>
            </a:r>
            <a:r>
              <a:rPr lang="ja-JP" altLang="en-US" dirty="0" smtClean="0"/>
              <a:t>スクリプトを無効化</a:t>
            </a:r>
            <a:endParaRPr lang="en-US" altLang="ja-JP" dirty="0" smtClean="0"/>
          </a:p>
          <a:p>
            <a:pPr marL="0" indent="0">
              <a:buNone/>
            </a:pPr>
            <a:endParaRPr lang="en-US" altLang="ja-JP" dirty="0" smtClean="0"/>
          </a:p>
          <a:p>
            <a:pPr marL="0" indent="0">
              <a:buNone/>
            </a:pPr>
            <a:r>
              <a:rPr lang="ja-JP" altLang="en-US" dirty="0" smtClean="0"/>
              <a:t>マップ</a:t>
            </a:r>
            <a:r>
              <a:rPr lang="ja-JP" altLang="en-US" dirty="0"/>
              <a:t>外</a:t>
            </a:r>
            <a:r>
              <a:rPr lang="ja-JP" altLang="en-US" dirty="0" smtClean="0"/>
              <a:t>に出た</a:t>
            </a:r>
            <a:r>
              <a:rPr lang="ja-JP" altLang="en-US" dirty="0"/>
              <a:t>弾</a:t>
            </a:r>
            <a:r>
              <a:rPr lang="ja-JP" altLang="en-US" dirty="0" smtClean="0"/>
              <a:t>の消去</a:t>
            </a:r>
            <a:endParaRPr lang="en-US" altLang="ja-JP" dirty="0" smtClean="0"/>
          </a:p>
          <a:p>
            <a:pPr marL="0" indent="0">
              <a:buNone/>
            </a:pPr>
            <a:r>
              <a:rPr lang="ja-JP" altLang="en-US" dirty="0"/>
              <a:t>　</a:t>
            </a:r>
            <a:r>
              <a:rPr lang="ja-JP" altLang="en-US" dirty="0" smtClean="0"/>
              <a:t>　　　：</a:t>
            </a:r>
            <a:r>
              <a:rPr lang="en-US" altLang="ja-JP" dirty="0" smtClean="0"/>
              <a:t>y&lt;-10</a:t>
            </a:r>
            <a:r>
              <a:rPr lang="ja-JP" altLang="en-US" dirty="0" smtClean="0"/>
              <a:t>の位置にある弾を</a:t>
            </a:r>
            <a:r>
              <a:rPr lang="en-US" altLang="ja-JP" dirty="0" smtClean="0"/>
              <a:t>Destroy</a:t>
            </a:r>
            <a:r>
              <a:rPr lang="ja-JP" altLang="en-US" dirty="0" smtClean="0"/>
              <a:t>で消去</a:t>
            </a:r>
            <a:endParaRPr lang="en-US" altLang="ja-JP" dirty="0" smtClean="0"/>
          </a:p>
          <a:p>
            <a:pPr marL="0" indent="0">
              <a:buNone/>
            </a:pPr>
            <a:endParaRPr lang="en-US" altLang="ja-JP" dirty="0" smtClean="0"/>
          </a:p>
          <a:p>
            <a:pPr marL="0" indent="0">
              <a:buNone/>
            </a:pPr>
            <a:r>
              <a:rPr lang="ja-JP" altLang="en-US" dirty="0" smtClean="0"/>
              <a:t>マップ外への移動不可</a:t>
            </a:r>
            <a:endParaRPr lang="en-US" altLang="ja-JP" dirty="0" smtClean="0"/>
          </a:p>
          <a:p>
            <a:pPr marL="0" indent="0">
              <a:buNone/>
            </a:pPr>
            <a:r>
              <a:rPr lang="ja-JP" altLang="en-US" dirty="0"/>
              <a:t>　</a:t>
            </a:r>
            <a:r>
              <a:rPr lang="ja-JP" altLang="en-US" dirty="0" smtClean="0"/>
              <a:t>　　　：マップをコライダーで囲い見えない壁を作った</a:t>
            </a:r>
            <a:endParaRPr lang="en-US" altLang="ja-JP" dirty="0" smtClean="0"/>
          </a:p>
          <a:p>
            <a:pPr marL="0" indent="0">
              <a:buNone/>
            </a:pPr>
            <a:endParaRPr lang="ja-JP" altLang="en-US" dirty="0"/>
          </a:p>
          <a:p>
            <a:pPr marL="0" indent="0">
              <a:buNone/>
            </a:pPr>
            <a:endParaRPr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83722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827690"/>
            <a:ext cx="10515600" cy="5349273"/>
          </a:xfrm>
        </p:spPr>
        <p:txBody>
          <a:bodyPr/>
          <a:lstStyle/>
          <a:p>
            <a:pPr marL="0" indent="0">
              <a:buNone/>
            </a:pPr>
            <a:r>
              <a:rPr lang="en-US" altLang="ja-JP" dirty="0"/>
              <a:t>HP</a:t>
            </a:r>
            <a:r>
              <a:rPr lang="ja-JP" altLang="en-US" dirty="0"/>
              <a:t>ゲージの実装</a:t>
            </a:r>
            <a:endParaRPr lang="en-US" altLang="ja-JP" dirty="0"/>
          </a:p>
          <a:p>
            <a:pPr marL="0" indent="0">
              <a:buNone/>
            </a:pPr>
            <a:r>
              <a:rPr lang="ja-JP" altLang="en-US" dirty="0"/>
              <a:t>　　　　：</a:t>
            </a:r>
            <a:r>
              <a:rPr lang="en-US" altLang="ja-JP" dirty="0"/>
              <a:t>UI</a:t>
            </a:r>
            <a:r>
              <a:rPr lang="ja-JP" altLang="en-US" dirty="0"/>
              <a:t>のスライダーを使い、</a:t>
            </a:r>
            <a:r>
              <a:rPr lang="en-US" altLang="ja-JP" dirty="0" err="1"/>
              <a:t>BackGround</a:t>
            </a:r>
            <a:r>
              <a:rPr lang="ja-JP" altLang="en-US" dirty="0"/>
              <a:t>を赤、</a:t>
            </a:r>
            <a:r>
              <a:rPr lang="en-US" altLang="ja-JP" dirty="0"/>
              <a:t>Fill</a:t>
            </a:r>
            <a:r>
              <a:rPr lang="ja-JP" altLang="en-US" dirty="0"/>
              <a:t> </a:t>
            </a:r>
            <a:r>
              <a:rPr lang="en-US" altLang="ja-JP" dirty="0"/>
              <a:t>Area</a:t>
            </a:r>
          </a:p>
          <a:p>
            <a:pPr marL="0" indent="0">
              <a:buNone/>
            </a:pPr>
            <a:r>
              <a:rPr lang="ja-JP" altLang="en-US" dirty="0"/>
              <a:t>　　　　　を緑にし</a:t>
            </a:r>
            <a:r>
              <a:rPr lang="en-US" altLang="ja-JP" dirty="0"/>
              <a:t>HP</a:t>
            </a:r>
            <a:r>
              <a:rPr lang="ja-JP" altLang="en-US" dirty="0"/>
              <a:t>ゲージを再現</a:t>
            </a:r>
            <a:endParaRPr lang="en-US" altLang="ja-JP" dirty="0"/>
          </a:p>
          <a:p>
            <a:pPr marL="0" indent="0">
              <a:buNone/>
            </a:pPr>
            <a:r>
              <a:rPr lang="ja-JP" altLang="en-US" dirty="0"/>
              <a:t>　　　　　弾が一発当たるごとに</a:t>
            </a:r>
            <a:r>
              <a:rPr lang="en-US" altLang="ja-JP" dirty="0"/>
              <a:t>2</a:t>
            </a:r>
            <a:r>
              <a:rPr lang="ja-JP" altLang="en-US" dirty="0"/>
              <a:t>割減少させるように設定</a:t>
            </a:r>
            <a:endParaRPr lang="en-US" altLang="ja-JP" dirty="0"/>
          </a:p>
          <a:p>
            <a:endParaRPr kumimoji="1" lang="ja-JP" altLang="en-US" dirty="0"/>
          </a:p>
        </p:txBody>
      </p:sp>
    </p:spTree>
    <p:extLst>
      <p:ext uri="{BB962C8B-B14F-4D97-AF65-F5344CB8AC3E}">
        <p14:creationId xmlns:p14="http://schemas.microsoft.com/office/powerpoint/2010/main" val="125870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9015595" cy="785758"/>
          </a:xfrm>
        </p:spPr>
        <p:txBody>
          <a:bodyPr/>
          <a:lstStyle/>
          <a:p>
            <a:r>
              <a:rPr kumimoji="1" lang="ja-JP" altLang="en-US" dirty="0" smtClean="0"/>
              <a:t>アニメーション</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8048" y="1014969"/>
            <a:ext cx="10018985" cy="5800741"/>
          </a:xfrm>
        </p:spPr>
      </p:pic>
    </p:spTree>
    <p:extLst>
      <p:ext uri="{BB962C8B-B14F-4D97-AF65-F5344CB8AC3E}">
        <p14:creationId xmlns:p14="http://schemas.microsoft.com/office/powerpoint/2010/main" val="89487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F8E0AD8-7BCB-402B-A101-C3EE6A679B2E}"/>
              </a:ext>
            </a:extLst>
          </p:cNvPr>
          <p:cNvSpPr>
            <a:spLocks noGrp="1"/>
          </p:cNvSpPr>
          <p:nvPr>
            <p:ph type="title"/>
          </p:nvPr>
        </p:nvSpPr>
        <p:spPr/>
        <p:txBody>
          <a:bodyPr/>
          <a:lstStyle/>
          <a:p>
            <a:r>
              <a:rPr kumimoji="1" lang="ja-JP" altLang="en-US" dirty="0"/>
              <a:t>アプリのアピールポイント</a:t>
            </a:r>
          </a:p>
        </p:txBody>
      </p:sp>
      <p:sp>
        <p:nvSpPr>
          <p:cNvPr id="3" name="コンテンツ プレースホルダー 2">
            <a:extLst>
              <a:ext uri="{FF2B5EF4-FFF2-40B4-BE49-F238E27FC236}">
                <a16:creationId xmlns:a16="http://schemas.microsoft.com/office/drawing/2014/main" xmlns="" id="{56EA53A9-E64C-4633-804C-6F7389955905}"/>
              </a:ext>
            </a:extLst>
          </p:cNvPr>
          <p:cNvSpPr>
            <a:spLocks noGrp="1"/>
          </p:cNvSpPr>
          <p:nvPr>
            <p:ph idx="1"/>
          </p:nvPr>
        </p:nvSpPr>
        <p:spPr/>
        <p:txBody>
          <a:bodyPr/>
          <a:lstStyle/>
          <a:p>
            <a:r>
              <a:rPr kumimoji="1" lang="ja-JP" altLang="en-US" dirty="0"/>
              <a:t>同じパソコンで対戦ができるようにした</a:t>
            </a:r>
            <a:endParaRPr kumimoji="1" lang="en-US" altLang="ja-JP" dirty="0"/>
          </a:p>
          <a:p>
            <a:r>
              <a:rPr lang="ja-JP" altLang="en-US" dirty="0"/>
              <a:t>弾薬がなくなることを想定し、ランダムに弾薬箱が降ってくる</a:t>
            </a:r>
            <a:endParaRPr lang="en-US" altLang="ja-JP" dirty="0"/>
          </a:p>
          <a:p>
            <a:r>
              <a:rPr kumimoji="1" lang="ja-JP" altLang="en-US" dirty="0"/>
              <a:t>スペシャルウエポンを実装したことでゲームに戦略が生まれる</a:t>
            </a:r>
            <a:endParaRPr kumimoji="1" lang="en-US" altLang="ja-JP" dirty="0"/>
          </a:p>
          <a:p>
            <a:r>
              <a:rPr lang="ja-JP" altLang="en-US" dirty="0"/>
              <a:t>フィールドの高台、移動台の実装によって、平面での戦いのみならず、フィールドを縦に使った戦略的な戦いが可能。</a:t>
            </a:r>
            <a:endParaRPr lang="en-US" altLang="ja-JP" dirty="0"/>
          </a:p>
          <a:p>
            <a:r>
              <a:rPr kumimoji="1" lang="ja-JP" altLang="en-US" dirty="0"/>
              <a:t>テレポーターによって、</a:t>
            </a:r>
            <a:r>
              <a:rPr lang="ja-JP" altLang="en-US" dirty="0"/>
              <a:t>フィールド全体を使った機動力のある戦いが可能。</a:t>
            </a:r>
            <a:endParaRPr kumimoji="1" lang="en-US" altLang="ja-JP" dirty="0"/>
          </a:p>
          <a:p>
            <a:r>
              <a:rPr kumimoji="1" lang="ja-JP" altLang="en-US" dirty="0" smtClean="0"/>
              <a:t>動かしているときにできるだけ違和感がないようアニメーションを設定した</a:t>
            </a:r>
            <a:endParaRPr kumimoji="1" lang="ja-JP" altLang="en-US" dirty="0"/>
          </a:p>
        </p:txBody>
      </p:sp>
    </p:spTree>
    <p:extLst>
      <p:ext uri="{BB962C8B-B14F-4D97-AF65-F5344CB8AC3E}">
        <p14:creationId xmlns:p14="http://schemas.microsoft.com/office/powerpoint/2010/main" val="342044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xmlns="" id="{8780F2F0-ABD7-43D3-8AF3-96E526E7397B}"/>
              </a:ext>
            </a:extLst>
          </p:cNvPr>
          <p:cNvSpPr>
            <a:spLocks noGrp="1"/>
          </p:cNvSpPr>
          <p:nvPr>
            <p:ph idx="1"/>
          </p:nvPr>
        </p:nvSpPr>
        <p:spPr/>
        <p:txBody>
          <a:bodyPr/>
          <a:lstStyle/>
          <a:p>
            <a:pPr marL="0" indent="0">
              <a:buNone/>
            </a:pPr>
            <a:r>
              <a:rPr kumimoji="1" lang="ja-JP" altLang="en-US" dirty="0"/>
              <a:t>球を飛ばすときに、プレイヤーの正面に飛ばすと照準が合わせられなくて困った</a:t>
            </a:r>
            <a:endParaRPr kumimoji="1" lang="en-US" altLang="ja-JP" dirty="0"/>
          </a:p>
          <a:p>
            <a:pPr marL="0" indent="0">
              <a:buNone/>
            </a:pPr>
            <a:r>
              <a:rPr kumimoji="1" lang="ja-JP" altLang="en-US" dirty="0"/>
              <a:t>　　→プレイヤーの位置を若干左にずらして球を飛ばすベクトル</a:t>
            </a:r>
            <a:r>
              <a:rPr kumimoji="1" lang="en-US" altLang="ja-JP" dirty="0"/>
              <a:t>	</a:t>
            </a:r>
            <a:r>
              <a:rPr kumimoji="1" lang="ja-JP" altLang="en-US" dirty="0"/>
              <a:t>　をカメラから取得するようにした</a:t>
            </a:r>
            <a:endParaRPr kumimoji="1" lang="en-US" altLang="ja-JP" dirty="0"/>
          </a:p>
          <a:p>
            <a:pPr marL="0" indent="0">
              <a:buNone/>
            </a:pPr>
            <a:endParaRPr lang="en-US" altLang="ja-JP" dirty="0"/>
          </a:p>
          <a:p>
            <a:pPr marL="0" indent="0">
              <a:buNone/>
            </a:pPr>
            <a:r>
              <a:rPr kumimoji="1" lang="en-US" altLang="ja-JP" dirty="0"/>
              <a:t>Hit</a:t>
            </a:r>
            <a:r>
              <a:rPr kumimoji="1" lang="ja-JP" altLang="en-US"/>
              <a:t>判定の</a:t>
            </a:r>
            <a:r>
              <a:rPr kumimoji="1" lang="ja-JP" altLang="en-US" dirty="0"/>
              <a:t>表示で、１</a:t>
            </a:r>
            <a:r>
              <a:rPr kumimoji="1" lang="en-US" altLang="ja-JP" dirty="0"/>
              <a:t>P</a:t>
            </a:r>
            <a:r>
              <a:rPr kumimoji="1" lang="ja-JP" altLang="en-US" dirty="0" err="1"/>
              <a:t>、</a:t>
            </a:r>
            <a:r>
              <a:rPr kumimoji="1" lang="ja-JP" altLang="en-US" dirty="0"/>
              <a:t>２</a:t>
            </a:r>
            <a:r>
              <a:rPr kumimoji="1" lang="en-US" altLang="ja-JP" dirty="0"/>
              <a:t>P</a:t>
            </a:r>
            <a:r>
              <a:rPr kumimoji="1" lang="ja-JP" altLang="en-US" dirty="0"/>
              <a:t>に同じ</a:t>
            </a:r>
            <a:r>
              <a:rPr kumimoji="1" lang="en-US" altLang="ja-JP" dirty="0"/>
              <a:t>Hit</a:t>
            </a:r>
            <a:r>
              <a:rPr kumimoji="1" lang="ja-JP" altLang="en-US" dirty="0"/>
              <a:t>表示をしたいが</a:t>
            </a:r>
            <a:r>
              <a:rPr kumimoji="1" lang="en-US" altLang="ja-JP" dirty="0" err="1"/>
              <a:t>HitFlag</a:t>
            </a:r>
            <a:r>
              <a:rPr kumimoji="1" lang="ja-JP" altLang="en-US" dirty="0"/>
              <a:t>を片方で修正すると片方に反映されない</a:t>
            </a:r>
            <a:endParaRPr kumimoji="1" lang="en-US" altLang="ja-JP" dirty="0"/>
          </a:p>
          <a:p>
            <a:pPr marL="0" indent="0">
              <a:buNone/>
            </a:pPr>
            <a:r>
              <a:rPr lang="ja-JP" altLang="en-US" dirty="0"/>
              <a:t>　　→回数保存用の変数を表示し、正しく規定回数表示されてか</a:t>
            </a:r>
            <a:r>
              <a:rPr lang="en-US" altLang="ja-JP" dirty="0"/>
              <a:t>	</a:t>
            </a:r>
            <a:r>
              <a:rPr lang="ja-JP" altLang="en-US" dirty="0"/>
              <a:t>　ら書き換わるようにした</a:t>
            </a:r>
            <a:endParaRPr kumimoji="1" lang="ja-JP" altLang="en-US" dirty="0"/>
          </a:p>
        </p:txBody>
      </p:sp>
    </p:spTree>
    <p:extLst>
      <p:ext uri="{BB962C8B-B14F-4D97-AF65-F5344CB8AC3E}">
        <p14:creationId xmlns:p14="http://schemas.microsoft.com/office/powerpoint/2010/main" val="412782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xmlns="" id="{8780F2F0-ABD7-43D3-8AF3-96E526E7397B}"/>
              </a:ext>
            </a:extLst>
          </p:cNvPr>
          <p:cNvSpPr>
            <a:spLocks noGrp="1"/>
          </p:cNvSpPr>
          <p:nvPr>
            <p:ph idx="1"/>
          </p:nvPr>
        </p:nvSpPr>
        <p:spPr/>
        <p:txBody>
          <a:bodyPr>
            <a:normAutofit fontScale="92500" lnSpcReduction="10000"/>
          </a:bodyPr>
          <a:lstStyle/>
          <a:p>
            <a:pPr marL="0" indent="0">
              <a:buNone/>
            </a:pPr>
            <a:r>
              <a:rPr lang="ja-JP" altLang="en-US" dirty="0"/>
              <a:t>フィールド作成時</a:t>
            </a:r>
            <a:endParaRPr lang="en-US" altLang="ja-JP" dirty="0"/>
          </a:p>
          <a:p>
            <a:pPr marL="0" indent="0">
              <a:buNone/>
            </a:pPr>
            <a:r>
              <a:rPr lang="ja-JP" altLang="en-US" dirty="0"/>
              <a:t>異なるアセットを組み合わせて作るためそれぞれの大きさや位置のずれをいちいち確認しながら作るのに苦労した。</a:t>
            </a:r>
            <a:endParaRPr lang="en-US" altLang="ja-JP" dirty="0"/>
          </a:p>
          <a:p>
            <a:pPr marL="0" indent="0">
              <a:buNone/>
            </a:pPr>
            <a:r>
              <a:rPr kumimoji="1" lang="en-US" altLang="ja-JP" dirty="0"/>
              <a:t>	</a:t>
            </a:r>
          </a:p>
          <a:p>
            <a:pPr marL="0" indent="0">
              <a:buNone/>
            </a:pPr>
            <a:r>
              <a:rPr lang="ja-JP" altLang="en-US" dirty="0"/>
              <a:t>オブジェクトや</a:t>
            </a:r>
            <a:r>
              <a:rPr lang="en-US" altLang="ja-JP" dirty="0"/>
              <a:t>Prehab</a:t>
            </a:r>
            <a:r>
              <a:rPr lang="ja-JP" altLang="en-US" dirty="0"/>
              <a:t>を設置したとき、上からは見えるが、下からは透明で衝突判定ができないことに困った。</a:t>
            </a:r>
            <a:endParaRPr lang="en-US" altLang="ja-JP" dirty="0"/>
          </a:p>
          <a:p>
            <a:pPr marL="0" indent="0">
              <a:buNone/>
            </a:pPr>
            <a:r>
              <a:rPr lang="en-US" altLang="ja-JP" dirty="0"/>
              <a:t>	</a:t>
            </a:r>
            <a:r>
              <a:rPr lang="ja-JP" altLang="en-US" dirty="0"/>
              <a:t>→同じものを反対にして設置することで解決。</a:t>
            </a:r>
            <a:endParaRPr lang="en-US" altLang="ja-JP" dirty="0"/>
          </a:p>
          <a:p>
            <a:pPr marL="0" indent="0">
              <a:buNone/>
            </a:pPr>
            <a:endParaRPr lang="en-US" altLang="ja-JP" dirty="0"/>
          </a:p>
          <a:p>
            <a:pPr marL="0" indent="0">
              <a:buNone/>
            </a:pPr>
            <a:r>
              <a:rPr lang="ja-JP" altLang="en-US" dirty="0"/>
              <a:t>より戦略的に戦いが楽しめるように、市販のゲームを参考にしたりしながら、フィールドを作成した。</a:t>
            </a:r>
            <a:endParaRPr lang="en-US" altLang="ja-JP" dirty="0"/>
          </a:p>
        </p:txBody>
      </p:sp>
    </p:spTree>
    <p:extLst>
      <p:ext uri="{BB962C8B-B14F-4D97-AF65-F5344CB8AC3E}">
        <p14:creationId xmlns:p14="http://schemas.microsoft.com/office/powerpoint/2010/main" val="165016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工夫した点・苦労した点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武器をプレイヤーに持たせても移動するときに違和感がある</a:t>
            </a:r>
            <a:endParaRPr kumimoji="1" lang="en-US" altLang="ja-JP" dirty="0" smtClean="0"/>
          </a:p>
          <a:p>
            <a:pPr marL="0" indent="0">
              <a:buNone/>
            </a:pPr>
            <a:r>
              <a:rPr kumimoji="1" lang="ja-JP" altLang="en-US" dirty="0" smtClean="0"/>
              <a:t>　　→プレイヤーの左手の子オブジェクトとして配置することで</a:t>
            </a:r>
            <a:endParaRPr kumimoji="1" lang="en-US" altLang="ja-JP" dirty="0" smtClean="0"/>
          </a:p>
          <a:p>
            <a:pPr marL="0" indent="0">
              <a:buNone/>
            </a:pPr>
            <a:r>
              <a:rPr lang="ja-JP" altLang="en-US" dirty="0"/>
              <a:t>　</a:t>
            </a:r>
            <a:r>
              <a:rPr lang="ja-JP" altLang="en-US" dirty="0" smtClean="0"/>
              <a:t>　　</a:t>
            </a:r>
            <a:r>
              <a:rPr kumimoji="1" lang="ja-JP" altLang="en-US" dirty="0" smtClean="0"/>
              <a:t>解決</a:t>
            </a:r>
            <a:endParaRPr kumimoji="1" lang="en-US" altLang="ja-JP" dirty="0" smtClean="0"/>
          </a:p>
          <a:p>
            <a:pPr marL="0" indent="0">
              <a:buNone/>
            </a:pPr>
            <a:endParaRPr kumimoji="1" lang="en-US" altLang="ja-JP" dirty="0" smtClean="0"/>
          </a:p>
          <a:p>
            <a:pPr marL="0" indent="0">
              <a:buNone/>
            </a:pPr>
            <a:r>
              <a:rPr lang="ja-JP" altLang="en-US" dirty="0" smtClean="0"/>
              <a:t>照準を中央に置くとプレイヤーと被って見にくい</a:t>
            </a:r>
            <a:endParaRPr lang="en-US" altLang="ja-JP" dirty="0" smtClean="0"/>
          </a:p>
          <a:p>
            <a:pPr marL="0" indent="0">
              <a:buNone/>
            </a:pPr>
            <a:r>
              <a:rPr lang="ja-JP" altLang="en-US" dirty="0"/>
              <a:t>　</a:t>
            </a:r>
            <a:r>
              <a:rPr lang="ja-JP" altLang="en-US" dirty="0" smtClean="0"/>
              <a:t>　→カメラとカメラの回転の中心を右にずらすことで解決</a:t>
            </a:r>
            <a:endParaRPr lang="en-US" altLang="ja-JP" dirty="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36865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94CDEFD-CF14-42CA-8F8A-3C3F5885CE24}"/>
              </a:ext>
            </a:extLst>
          </p:cNvPr>
          <p:cNvSpPr>
            <a:spLocks noGrp="1"/>
          </p:cNvSpPr>
          <p:nvPr>
            <p:ph type="title"/>
          </p:nvPr>
        </p:nvSpPr>
        <p:spPr/>
        <p:txBody>
          <a:bodyPr/>
          <a:lstStyle/>
          <a:p>
            <a:r>
              <a:rPr lang="ja-JP" altLang="en-US" dirty="0"/>
              <a:t>アプリ内容</a:t>
            </a:r>
            <a:endParaRPr kumimoji="1" lang="ja-JP" altLang="en-US" dirty="0"/>
          </a:p>
        </p:txBody>
      </p:sp>
      <p:sp>
        <p:nvSpPr>
          <p:cNvPr id="3" name="コンテンツ プレースホルダー 2">
            <a:extLst>
              <a:ext uri="{FF2B5EF4-FFF2-40B4-BE49-F238E27FC236}">
                <a16:creationId xmlns:a16="http://schemas.microsoft.com/office/drawing/2014/main" xmlns="" id="{C35B85AA-84F3-4C81-8D75-B16C1A6AEAF6}"/>
              </a:ext>
            </a:extLst>
          </p:cNvPr>
          <p:cNvSpPr>
            <a:spLocks noGrp="1"/>
          </p:cNvSpPr>
          <p:nvPr>
            <p:ph idx="1"/>
          </p:nvPr>
        </p:nvSpPr>
        <p:spPr/>
        <p:txBody>
          <a:bodyPr/>
          <a:lstStyle/>
          <a:p>
            <a:pPr marL="0" indent="0" algn="ctr">
              <a:buNone/>
            </a:pPr>
            <a:r>
              <a:rPr kumimoji="1" lang="ja-JP" altLang="en-US" b="1" dirty="0"/>
              <a:t>ゲーム内容</a:t>
            </a:r>
            <a:endParaRPr kumimoji="1" lang="en-US" altLang="ja-JP" b="1" dirty="0"/>
          </a:p>
          <a:p>
            <a:pPr marL="0" indent="0" algn="ctr">
              <a:buNone/>
            </a:pPr>
            <a:r>
              <a:rPr kumimoji="1" lang="ja-JP" altLang="en-US" dirty="0"/>
              <a:t>３</a:t>
            </a:r>
            <a:r>
              <a:rPr kumimoji="1" lang="en-US" altLang="ja-JP" dirty="0"/>
              <a:t>D</a:t>
            </a:r>
            <a:r>
              <a:rPr kumimoji="1" lang="ja-JP" altLang="en-US" dirty="0"/>
              <a:t>対人シューティングアクション</a:t>
            </a:r>
            <a:endParaRPr kumimoji="1" lang="en-US" altLang="ja-JP" dirty="0"/>
          </a:p>
          <a:p>
            <a:pPr marL="0" indent="0" algn="ctr">
              <a:buNone/>
            </a:pPr>
            <a:endParaRPr kumimoji="1" lang="en-US" altLang="ja-JP" dirty="0"/>
          </a:p>
          <a:p>
            <a:pPr marL="0" indent="0" algn="ctr">
              <a:buNone/>
            </a:pPr>
            <a:r>
              <a:rPr lang="ja-JP" altLang="en-US" b="1" dirty="0"/>
              <a:t>概要</a:t>
            </a:r>
            <a:endParaRPr lang="en-US" altLang="ja-JP" b="1" dirty="0"/>
          </a:p>
          <a:p>
            <a:pPr marL="0" indent="0" algn="ctr">
              <a:buNone/>
            </a:pPr>
            <a:r>
              <a:rPr lang="ja-JP" altLang="en-US" dirty="0"/>
              <a:t>２つの画面を用いて２人で対戦を行う</a:t>
            </a:r>
            <a:endParaRPr lang="en-US" altLang="ja-JP" dirty="0"/>
          </a:p>
          <a:p>
            <a:pPr marL="0" indent="0" algn="ctr">
              <a:buNone/>
            </a:pPr>
            <a:r>
              <a:rPr lang="ja-JP" altLang="en-US" dirty="0"/>
              <a:t>プレイヤーはフィールド上の弾薬を取得しつつ</a:t>
            </a:r>
            <a:endParaRPr lang="en-US" altLang="ja-JP" dirty="0"/>
          </a:p>
          <a:p>
            <a:pPr marL="0" indent="0" algn="ctr">
              <a:buNone/>
            </a:pPr>
            <a:r>
              <a:rPr lang="ja-JP" altLang="en-US" dirty="0"/>
              <a:t>相手の</a:t>
            </a:r>
            <a:r>
              <a:rPr lang="en-US" altLang="ja-JP" dirty="0"/>
              <a:t>Life</a:t>
            </a:r>
            <a:r>
              <a:rPr lang="ja-JP" altLang="en-US" dirty="0"/>
              <a:t>を０にすることを目的としてプレイする</a:t>
            </a:r>
            <a:endParaRPr lang="en-US" altLang="ja-JP" dirty="0"/>
          </a:p>
        </p:txBody>
      </p:sp>
    </p:spTree>
    <p:extLst>
      <p:ext uri="{BB962C8B-B14F-4D97-AF65-F5344CB8AC3E}">
        <p14:creationId xmlns:p14="http://schemas.microsoft.com/office/powerpoint/2010/main" val="128732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1AA1619-B096-4DFF-B155-3C26510E33A6}"/>
              </a:ext>
            </a:extLst>
          </p:cNvPr>
          <p:cNvSpPr>
            <a:spLocks noGrp="1"/>
          </p:cNvSpPr>
          <p:nvPr>
            <p:ph type="title"/>
          </p:nvPr>
        </p:nvSpPr>
        <p:spPr/>
        <p:txBody>
          <a:bodyPr/>
          <a:lstStyle/>
          <a:p>
            <a:r>
              <a:rPr kumimoji="1" lang="ja-JP" altLang="en-US" dirty="0"/>
              <a:t>プログラム構成</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xmlns="" id="{5528B51C-2674-47EC-ADE6-C86128545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669" y="1690688"/>
            <a:ext cx="5553270" cy="3160705"/>
          </a:xfrm>
        </p:spPr>
      </p:pic>
      <p:sp>
        <p:nvSpPr>
          <p:cNvPr id="6" name="テキスト ボックス 5">
            <a:extLst>
              <a:ext uri="{FF2B5EF4-FFF2-40B4-BE49-F238E27FC236}">
                <a16:creationId xmlns:a16="http://schemas.microsoft.com/office/drawing/2014/main" xmlns="" id="{3A9E25B3-71E0-4E57-9ACF-CCD9AF4C098A}"/>
              </a:ext>
            </a:extLst>
          </p:cNvPr>
          <p:cNvSpPr txBox="1"/>
          <p:nvPr/>
        </p:nvSpPr>
        <p:spPr>
          <a:xfrm>
            <a:off x="2968669" y="5513033"/>
            <a:ext cx="7146524" cy="369332"/>
          </a:xfrm>
          <a:prstGeom prst="rect">
            <a:avLst/>
          </a:prstGeom>
          <a:noFill/>
        </p:spPr>
        <p:txBody>
          <a:bodyPr wrap="square" rtlCol="0">
            <a:spAutoFit/>
          </a:bodyPr>
          <a:lstStyle/>
          <a:p>
            <a:r>
              <a:rPr kumimoji="1" lang="ja-JP" altLang="en-US" dirty="0"/>
              <a:t>その他はほぼゲームオブジェクトとスクリプト名は直結</a:t>
            </a:r>
          </a:p>
        </p:txBody>
      </p:sp>
    </p:spTree>
    <p:extLst>
      <p:ext uri="{BB962C8B-B14F-4D97-AF65-F5344CB8AC3E}">
        <p14:creationId xmlns:p14="http://schemas.microsoft.com/office/powerpoint/2010/main" val="8299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9BB0227-0A93-4A31-A3F6-DBFF13D369C9}"/>
              </a:ext>
            </a:extLst>
          </p:cNvPr>
          <p:cNvSpPr>
            <a:spLocks noGrp="1"/>
          </p:cNvSpPr>
          <p:nvPr>
            <p:ph type="title"/>
          </p:nvPr>
        </p:nvSpPr>
        <p:spPr/>
        <p:txBody>
          <a:bodyPr/>
          <a:lstStyle/>
          <a:p>
            <a:r>
              <a:rPr kumimoji="1" lang="ja-JP" altLang="en-US" dirty="0"/>
              <a:t>利用したアセット</a:t>
            </a:r>
          </a:p>
        </p:txBody>
      </p:sp>
      <p:sp>
        <p:nvSpPr>
          <p:cNvPr id="3" name="コンテンツ プレースホルダー 2">
            <a:extLst>
              <a:ext uri="{FF2B5EF4-FFF2-40B4-BE49-F238E27FC236}">
                <a16:creationId xmlns:a16="http://schemas.microsoft.com/office/drawing/2014/main" xmlns="" id="{A35FD609-EDA9-4365-A14E-62DB7F84341D}"/>
              </a:ext>
            </a:extLst>
          </p:cNvPr>
          <p:cNvSpPr>
            <a:spLocks noGrp="1"/>
          </p:cNvSpPr>
          <p:nvPr>
            <p:ph idx="1"/>
          </p:nvPr>
        </p:nvSpPr>
        <p:spPr/>
        <p:txBody>
          <a:bodyPr>
            <a:normAutofit lnSpcReduction="10000"/>
          </a:bodyPr>
          <a:lstStyle/>
          <a:p>
            <a:pPr marL="285750" indent="-285750"/>
            <a:r>
              <a:rPr lang="en-US" altLang="ja-JP" dirty="0"/>
              <a:t>3D </a:t>
            </a:r>
            <a:r>
              <a:rPr lang="en-US" altLang="ja-JP" dirty="0" err="1"/>
              <a:t>Scifi</a:t>
            </a:r>
            <a:r>
              <a:rPr lang="en-US" altLang="ja-JP" dirty="0"/>
              <a:t> Kit Starter Kit</a:t>
            </a:r>
          </a:p>
          <a:p>
            <a:pPr marL="285750" indent="-285750"/>
            <a:r>
              <a:rPr lang="en-US" altLang="ja-JP" dirty="0" err="1"/>
              <a:t>ProBuilder</a:t>
            </a:r>
            <a:endParaRPr lang="en-US" altLang="ja-JP" dirty="0"/>
          </a:p>
          <a:p>
            <a:pPr marL="285750" indent="-285750"/>
            <a:r>
              <a:rPr lang="en-US" altLang="ja-JP" dirty="0"/>
              <a:t>Townhouses</a:t>
            </a:r>
          </a:p>
          <a:p>
            <a:pPr marL="285750" indent="-285750"/>
            <a:r>
              <a:rPr lang="en-US" altLang="ja-JP" dirty="0"/>
              <a:t>Windridge City</a:t>
            </a:r>
          </a:p>
          <a:p>
            <a:pPr marL="285750" indent="-285750"/>
            <a:r>
              <a:rPr lang="en-US" altLang="ja-JP" dirty="0"/>
              <a:t>Easy FPS</a:t>
            </a:r>
          </a:p>
          <a:p>
            <a:pPr marL="285750" indent="-285750"/>
            <a:r>
              <a:rPr lang="en-US" altLang="ja-JP" dirty="0"/>
              <a:t>Controller </a:t>
            </a:r>
            <a:r>
              <a:rPr lang="en-US" altLang="ja-JP" dirty="0" smtClean="0"/>
              <a:t>Tester</a:t>
            </a:r>
          </a:p>
          <a:p>
            <a:pPr marL="285750" indent="-285750"/>
            <a:r>
              <a:rPr lang="en-US" altLang="ja-JP" dirty="0" smtClean="0"/>
              <a:t>Modern Weapon Pack</a:t>
            </a:r>
          </a:p>
          <a:p>
            <a:pPr marL="285750" indent="-285750"/>
            <a:r>
              <a:rPr lang="en-US" altLang="ja-JP" dirty="0" smtClean="0"/>
              <a:t>Sci-Fi Rifle</a:t>
            </a:r>
          </a:p>
          <a:p>
            <a:pPr marL="285750" indent="-285750"/>
            <a:r>
              <a:rPr lang="en-US" altLang="ja-JP" dirty="0" err="1" smtClean="0"/>
              <a:t>UnityChan</a:t>
            </a:r>
            <a:endParaRPr lang="en-US" altLang="ja-JP" dirty="0" smtClean="0"/>
          </a:p>
          <a:p>
            <a:pPr marL="285750" indent="-285750"/>
            <a:endParaRPr lang="en-US" altLang="ja-JP" dirty="0"/>
          </a:p>
          <a:p>
            <a:endParaRPr kumimoji="1" lang="ja-JP" altLang="en-US" dirty="0"/>
          </a:p>
        </p:txBody>
      </p:sp>
    </p:spTree>
    <p:extLst>
      <p:ext uri="{BB962C8B-B14F-4D97-AF65-F5344CB8AC3E}">
        <p14:creationId xmlns:p14="http://schemas.microsoft.com/office/powerpoint/2010/main" val="175273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83760D3-7F11-4168-9192-3F0C22959059}"/>
              </a:ext>
            </a:extLst>
          </p:cNvPr>
          <p:cNvSpPr>
            <a:spLocks noGrp="1"/>
          </p:cNvSpPr>
          <p:nvPr>
            <p:ph type="title"/>
          </p:nvPr>
        </p:nvSpPr>
        <p:spPr/>
        <p:txBody>
          <a:bodyPr/>
          <a:lstStyle/>
          <a:p>
            <a:r>
              <a:rPr kumimoji="1" lang="ja-JP" altLang="en-US" dirty="0"/>
              <a:t>役割分担（長谷川の担当）</a:t>
            </a:r>
          </a:p>
        </p:txBody>
      </p:sp>
      <p:sp>
        <p:nvSpPr>
          <p:cNvPr id="3" name="コンテンツ プレースホルダー 2">
            <a:extLst>
              <a:ext uri="{FF2B5EF4-FFF2-40B4-BE49-F238E27FC236}">
                <a16:creationId xmlns:a16="http://schemas.microsoft.com/office/drawing/2014/main" xmlns="" id="{BCCC099D-15F5-4CE7-ACEC-59B9DE66C419}"/>
              </a:ext>
            </a:extLst>
          </p:cNvPr>
          <p:cNvSpPr>
            <a:spLocks noGrp="1"/>
          </p:cNvSpPr>
          <p:nvPr>
            <p:ph idx="1"/>
          </p:nvPr>
        </p:nvSpPr>
        <p:spPr/>
        <p:txBody>
          <a:bodyPr>
            <a:normAutofit/>
          </a:bodyPr>
          <a:lstStyle/>
          <a:p>
            <a:pPr marL="0" indent="0">
              <a:buNone/>
            </a:pPr>
            <a:r>
              <a:rPr kumimoji="1" lang="ja-JP" altLang="en-US" dirty="0"/>
              <a:t>球を飛ばす（銃弾）の実装「</a:t>
            </a:r>
            <a:r>
              <a:rPr kumimoji="1" lang="en-US" altLang="ja-JP" dirty="0" err="1"/>
              <a:t>SpGenerator.cs</a:t>
            </a:r>
            <a:r>
              <a:rPr kumimoji="1" lang="ja-JP" altLang="en-US" dirty="0"/>
              <a:t>」</a:t>
            </a:r>
            <a:endParaRPr kumimoji="1" lang="en-US" altLang="ja-JP" dirty="0"/>
          </a:p>
          <a:p>
            <a:pPr marL="0" indent="0">
              <a:buNone/>
            </a:pPr>
            <a:r>
              <a:rPr kumimoji="1" lang="en-US" altLang="ja-JP" dirty="0"/>
              <a:t>	</a:t>
            </a:r>
            <a:r>
              <a:rPr lang="ja-JP" altLang="en-US" dirty="0"/>
              <a:t>：カメラの正面ベクトルを取得し、その方向に球を飛ばす</a:t>
            </a:r>
            <a:endParaRPr lang="en-US" altLang="ja-JP" dirty="0"/>
          </a:p>
          <a:p>
            <a:pPr marL="0" indent="0">
              <a:buNone/>
            </a:pPr>
            <a:r>
              <a:rPr lang="ja-JP" altLang="en-US" dirty="0"/>
              <a:t>球とプレイヤーの当たり判定の実装「</a:t>
            </a:r>
            <a:r>
              <a:rPr lang="en-US" altLang="ja-JP" dirty="0" err="1"/>
              <a:t>HitPlayer.cs</a:t>
            </a:r>
            <a:r>
              <a:rPr lang="ja-JP" altLang="en-US" dirty="0"/>
              <a:t>」</a:t>
            </a:r>
            <a:endParaRPr lang="en-US" altLang="ja-JP" dirty="0"/>
          </a:p>
          <a:p>
            <a:pPr marL="0" indent="0">
              <a:buNone/>
            </a:pPr>
            <a:r>
              <a:rPr kumimoji="1" lang="en-US" altLang="ja-JP" dirty="0"/>
              <a:t>	</a:t>
            </a:r>
            <a:r>
              <a:rPr kumimoji="1" lang="ja-JP" altLang="en-US" dirty="0"/>
              <a:t>：球とプレイヤーに</a:t>
            </a:r>
            <a:r>
              <a:rPr kumimoji="1" lang="en-US" altLang="ja-JP" dirty="0" err="1"/>
              <a:t>RigidBody</a:t>
            </a:r>
            <a:r>
              <a:rPr kumimoji="1" lang="ja-JP" altLang="en-US" dirty="0"/>
              <a:t>と</a:t>
            </a:r>
            <a:r>
              <a:rPr kumimoji="1" lang="en-US" altLang="ja-JP" dirty="0"/>
              <a:t>collider</a:t>
            </a:r>
            <a:r>
              <a:rPr kumimoji="1" lang="ja-JP" altLang="en-US" dirty="0"/>
              <a:t>をアサインして衝</a:t>
            </a:r>
            <a:r>
              <a:rPr kumimoji="1" lang="en-US" altLang="ja-JP" dirty="0"/>
              <a:t>	</a:t>
            </a:r>
            <a:r>
              <a:rPr kumimoji="1" lang="ja-JP" altLang="en-US" dirty="0"/>
              <a:t>　突判定関数を用いて、当たった時に</a:t>
            </a:r>
            <a:r>
              <a:rPr kumimoji="1" lang="en-US" altLang="ja-JP" dirty="0"/>
              <a:t>flag</a:t>
            </a:r>
            <a:r>
              <a:rPr kumimoji="1" lang="ja-JP" altLang="en-US" dirty="0"/>
              <a:t>が立つ</a:t>
            </a:r>
            <a:endParaRPr kumimoji="1" lang="en-US" altLang="ja-JP" dirty="0"/>
          </a:p>
          <a:p>
            <a:pPr marL="0" indent="0">
              <a:buNone/>
            </a:pPr>
            <a:r>
              <a:rPr kumimoji="1" lang="ja-JP" altLang="en-US" dirty="0"/>
              <a:t>球と床の当たり判定の実装「</a:t>
            </a:r>
            <a:r>
              <a:rPr kumimoji="1" lang="en-US" altLang="ja-JP" dirty="0" err="1"/>
              <a:t>HitFloor.cs</a:t>
            </a:r>
            <a:r>
              <a:rPr kumimoji="1" lang="ja-JP" altLang="en-US" dirty="0"/>
              <a:t>」</a:t>
            </a:r>
            <a:endParaRPr kumimoji="1" lang="en-US" altLang="ja-JP" dirty="0"/>
          </a:p>
          <a:p>
            <a:pPr marL="0" indent="0">
              <a:buNone/>
            </a:pPr>
            <a:r>
              <a:rPr lang="en-US" altLang="ja-JP" dirty="0"/>
              <a:t>	</a:t>
            </a:r>
            <a:r>
              <a:rPr lang="ja-JP" altLang="en-US" dirty="0"/>
              <a:t>：球と床（</a:t>
            </a:r>
            <a:r>
              <a:rPr lang="en-US" altLang="ja-JP" dirty="0"/>
              <a:t>Ground</a:t>
            </a:r>
            <a:r>
              <a:rPr lang="ja-JP" altLang="en-US" dirty="0"/>
              <a:t>タグ）を</a:t>
            </a:r>
            <a:r>
              <a:rPr lang="en-US" altLang="ja-JP" dirty="0"/>
              <a:t>collider</a:t>
            </a:r>
            <a:r>
              <a:rPr lang="ja-JP" altLang="en-US" dirty="0"/>
              <a:t>で管理し、床に衝突し</a:t>
            </a:r>
            <a:r>
              <a:rPr lang="en-US" altLang="ja-JP" dirty="0"/>
              <a:t>	</a:t>
            </a:r>
            <a:r>
              <a:rPr lang="ja-JP" altLang="en-US" dirty="0"/>
              <a:t>　</a:t>
            </a:r>
            <a:r>
              <a:rPr lang="ja-JP" altLang="en-US" dirty="0" err="1"/>
              <a:t>た</a:t>
            </a:r>
            <a:r>
              <a:rPr lang="ja-JP" altLang="en-US" dirty="0"/>
              <a:t>球は一定時間で消滅する</a:t>
            </a:r>
            <a:endParaRPr kumimoji="1" lang="en-US" altLang="ja-JP" dirty="0"/>
          </a:p>
        </p:txBody>
      </p:sp>
    </p:spTree>
    <p:extLst>
      <p:ext uri="{BB962C8B-B14F-4D97-AF65-F5344CB8AC3E}">
        <p14:creationId xmlns:p14="http://schemas.microsoft.com/office/powerpoint/2010/main" val="89537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5E26063B-D47E-42A8-9048-4ADB07E65109}"/>
              </a:ext>
            </a:extLst>
          </p:cNvPr>
          <p:cNvSpPr>
            <a:spLocks noGrp="1"/>
          </p:cNvSpPr>
          <p:nvPr>
            <p:ph idx="1"/>
          </p:nvPr>
        </p:nvSpPr>
        <p:spPr>
          <a:xfrm>
            <a:off x="838200" y="400833"/>
            <a:ext cx="10515600" cy="5776130"/>
          </a:xfrm>
        </p:spPr>
        <p:txBody>
          <a:bodyPr>
            <a:normAutofit/>
          </a:bodyPr>
          <a:lstStyle/>
          <a:p>
            <a:pPr marL="0" indent="0">
              <a:buNone/>
            </a:pPr>
            <a:r>
              <a:rPr lang="ja-JP" altLang="en-US" dirty="0"/>
              <a:t>弾薬箱の実装（また自動生成）「</a:t>
            </a:r>
            <a:r>
              <a:rPr lang="en-US" altLang="ja-JP" dirty="0" err="1"/>
              <a:t>AmmoBoxGenerator.cs</a:t>
            </a:r>
            <a:r>
              <a:rPr lang="ja-JP" altLang="en-US" dirty="0"/>
              <a:t>」</a:t>
            </a:r>
            <a:endParaRPr lang="en-US" altLang="ja-JP" dirty="0"/>
          </a:p>
          <a:p>
            <a:pPr marL="0" indent="0">
              <a:buNone/>
            </a:pPr>
            <a:r>
              <a:rPr lang="en-US" altLang="ja-JP" dirty="0"/>
              <a:t>		          </a:t>
            </a:r>
            <a:r>
              <a:rPr lang="ja-JP" altLang="en-US" dirty="0"/>
              <a:t>「</a:t>
            </a:r>
            <a:r>
              <a:rPr lang="en-US" altLang="ja-JP" dirty="0" err="1"/>
              <a:t>AmmoBox.cs</a:t>
            </a:r>
            <a:r>
              <a:rPr lang="ja-JP" altLang="en-US" dirty="0"/>
              <a:t>」「</a:t>
            </a:r>
            <a:r>
              <a:rPr lang="en-US" altLang="ja-JP" dirty="0" err="1"/>
              <a:t>SpecialAmmoBox.cs</a:t>
            </a:r>
            <a:r>
              <a:rPr lang="ja-JP" altLang="en-US" dirty="0"/>
              <a:t>」</a:t>
            </a:r>
            <a:endParaRPr lang="en-US" altLang="ja-JP" dirty="0"/>
          </a:p>
          <a:p>
            <a:pPr marL="0" indent="0">
              <a:buNone/>
            </a:pPr>
            <a:r>
              <a:rPr lang="en-US" altLang="ja-JP" dirty="0"/>
              <a:t>	</a:t>
            </a:r>
            <a:r>
              <a:rPr lang="ja-JP" altLang="en-US" dirty="0"/>
              <a:t>：触れると自分の残弾数が増えて消える弾薬箱を２種類追</a:t>
            </a:r>
            <a:r>
              <a:rPr lang="en-US" altLang="ja-JP" dirty="0"/>
              <a:t>	</a:t>
            </a:r>
            <a:r>
              <a:rPr lang="ja-JP" altLang="en-US" dirty="0"/>
              <a:t>　加。またフィールド上に同様の性質を持った弾薬箱をラ</a:t>
            </a:r>
            <a:r>
              <a:rPr lang="en-US" altLang="ja-JP" dirty="0"/>
              <a:t>	</a:t>
            </a:r>
            <a:r>
              <a:rPr lang="ja-JP" altLang="en-US" dirty="0"/>
              <a:t>　ンダムで一定時間ごとに自動生成する</a:t>
            </a:r>
          </a:p>
          <a:p>
            <a:pPr marL="0" indent="0">
              <a:buNone/>
            </a:pPr>
            <a:r>
              <a:rPr lang="ja-JP" altLang="en-US" dirty="0"/>
              <a:t>スペシャルウエポンとの切り替えの実装「</a:t>
            </a:r>
            <a:r>
              <a:rPr lang="en-US" altLang="ja-JP" dirty="0" err="1"/>
              <a:t>SpecialFlag.cs</a:t>
            </a:r>
            <a:r>
              <a:rPr lang="ja-JP" altLang="en-US" dirty="0"/>
              <a:t>」</a:t>
            </a:r>
            <a:endParaRPr lang="en-US" altLang="ja-JP" dirty="0"/>
          </a:p>
          <a:p>
            <a:pPr marL="0" indent="0">
              <a:buNone/>
            </a:pPr>
            <a:r>
              <a:rPr kumimoji="1" lang="en-US" altLang="ja-JP" dirty="0"/>
              <a:t>	</a:t>
            </a:r>
            <a:r>
              <a:rPr lang="ja-JP" altLang="en-US" dirty="0"/>
              <a:t>：</a:t>
            </a:r>
            <a:r>
              <a:rPr lang="ja-JP" altLang="en-US" dirty="0" err="1"/>
              <a:t>ｘ</a:t>
            </a:r>
            <a:r>
              <a:rPr lang="ja-JP" altLang="en-US" dirty="0"/>
              <a:t>ボタンを押すと通常武器と特殊武器を切り替える</a:t>
            </a:r>
            <a:r>
              <a:rPr lang="en-US" altLang="ja-JP" dirty="0"/>
              <a:t>flag	</a:t>
            </a:r>
            <a:r>
              <a:rPr lang="ja-JP" altLang="en-US" dirty="0"/>
              <a:t>　を反転させる関数を作成した。</a:t>
            </a:r>
            <a:r>
              <a:rPr lang="en-US" altLang="ja-JP" dirty="0"/>
              <a:t>Static</a:t>
            </a:r>
            <a:r>
              <a:rPr lang="ja-JP" altLang="en-US" dirty="0"/>
              <a:t>変数で状態をアニ</a:t>
            </a:r>
            <a:r>
              <a:rPr lang="en-US" altLang="ja-JP" dirty="0"/>
              <a:t>		</a:t>
            </a:r>
            <a:r>
              <a:rPr lang="ja-JP" altLang="en-US" dirty="0"/>
              <a:t>　メーションに引き渡す</a:t>
            </a:r>
            <a:endParaRPr lang="en-US" altLang="ja-JP" dirty="0"/>
          </a:p>
          <a:p>
            <a:pPr marL="0" indent="0">
              <a:buNone/>
            </a:pPr>
            <a:r>
              <a:rPr lang="ja-JP" altLang="en-US" dirty="0"/>
              <a:t>銃弾の残弾数と</a:t>
            </a:r>
            <a:r>
              <a:rPr lang="en-US" altLang="ja-JP" dirty="0"/>
              <a:t>Life</a:t>
            </a:r>
            <a:r>
              <a:rPr lang="ja-JP" altLang="en-US" dirty="0"/>
              <a:t>実装「</a:t>
            </a:r>
            <a:r>
              <a:rPr lang="en-US" altLang="ja-JP" dirty="0" err="1"/>
              <a:t>ScoreText.cs</a:t>
            </a:r>
            <a:r>
              <a:rPr lang="ja-JP" altLang="en-US" dirty="0"/>
              <a:t>」「</a:t>
            </a:r>
            <a:r>
              <a:rPr lang="en-US" altLang="ja-JP" dirty="0" err="1"/>
              <a:t>TEXTforHUD.cs</a:t>
            </a:r>
            <a:r>
              <a:rPr lang="ja-JP" altLang="en-US" dirty="0"/>
              <a:t>」</a:t>
            </a:r>
            <a:endParaRPr lang="en-US" altLang="ja-JP" dirty="0"/>
          </a:p>
          <a:p>
            <a:pPr marL="0" indent="0">
              <a:buNone/>
            </a:pPr>
            <a:r>
              <a:rPr lang="en-US" altLang="ja-JP" dirty="0"/>
              <a:t>	</a:t>
            </a:r>
            <a:r>
              <a:rPr lang="ja-JP" altLang="en-US" dirty="0"/>
              <a:t>：残弾数の管理とともに</a:t>
            </a:r>
            <a:r>
              <a:rPr lang="en-US" altLang="ja-JP" dirty="0"/>
              <a:t>Life</a:t>
            </a:r>
            <a:r>
              <a:rPr lang="ja-JP" altLang="en-US" dirty="0"/>
              <a:t>がゼロになったときに</a:t>
            </a:r>
            <a:r>
              <a:rPr lang="en-US" altLang="ja-JP" dirty="0"/>
              <a:t>static</a:t>
            </a:r>
            <a:r>
              <a:rPr lang="ja-JP" altLang="en-US" dirty="0"/>
              <a:t>変</a:t>
            </a:r>
            <a:r>
              <a:rPr lang="en-US" altLang="ja-JP" dirty="0"/>
              <a:t>	</a:t>
            </a:r>
            <a:r>
              <a:rPr lang="ja-JP" altLang="en-US" dirty="0"/>
              <a:t>　数を用いて関連するスクリプトに通知する</a:t>
            </a:r>
            <a:endParaRPr lang="en-US" altLang="ja-JP" dirty="0"/>
          </a:p>
        </p:txBody>
      </p:sp>
    </p:spTree>
    <p:extLst>
      <p:ext uri="{BB962C8B-B14F-4D97-AF65-F5344CB8AC3E}">
        <p14:creationId xmlns:p14="http://schemas.microsoft.com/office/powerpoint/2010/main" val="172375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1B5AE6EB-45EA-414F-AF6B-41DFA84EEC9C}"/>
              </a:ext>
            </a:extLst>
          </p:cNvPr>
          <p:cNvSpPr>
            <a:spLocks noGrp="1"/>
          </p:cNvSpPr>
          <p:nvPr>
            <p:ph idx="1"/>
          </p:nvPr>
        </p:nvSpPr>
        <p:spPr>
          <a:xfrm>
            <a:off x="838200" y="363255"/>
            <a:ext cx="10515600" cy="5813708"/>
          </a:xfrm>
        </p:spPr>
        <p:txBody>
          <a:bodyPr/>
          <a:lstStyle/>
          <a:p>
            <a:pPr marL="0" indent="0">
              <a:buNone/>
            </a:pPr>
            <a:r>
              <a:rPr kumimoji="1" lang="ja-JP" altLang="en-US" dirty="0"/>
              <a:t>銃撃音</a:t>
            </a:r>
            <a:r>
              <a:rPr kumimoji="1" lang="en-US" altLang="ja-JP" dirty="0"/>
              <a:t>,</a:t>
            </a:r>
            <a:r>
              <a:rPr kumimoji="1" lang="ja-JP" altLang="en-US" dirty="0"/>
              <a:t>死亡音声</a:t>
            </a:r>
            <a:r>
              <a:rPr kumimoji="1" lang="en-US" altLang="ja-JP" dirty="0"/>
              <a:t>,BGM</a:t>
            </a:r>
            <a:r>
              <a:rPr kumimoji="1" lang="ja-JP" altLang="en-US" dirty="0"/>
              <a:t>の実装「</a:t>
            </a:r>
            <a:r>
              <a:rPr kumimoji="1" lang="en-US" altLang="ja-JP" dirty="0" err="1"/>
              <a:t>BGM.cs</a:t>
            </a:r>
            <a:r>
              <a:rPr kumimoji="1" lang="ja-JP" altLang="en-US" dirty="0"/>
              <a:t>」</a:t>
            </a:r>
            <a:endParaRPr kumimoji="1" lang="en-US" altLang="ja-JP" dirty="0"/>
          </a:p>
          <a:p>
            <a:pPr marL="0" indent="0">
              <a:buNone/>
            </a:pPr>
            <a:r>
              <a:rPr lang="en-US" altLang="ja-JP" dirty="0"/>
              <a:t>	</a:t>
            </a:r>
            <a:r>
              <a:rPr lang="ja-JP" altLang="en-US" dirty="0"/>
              <a:t>：プレイヤー全体に音声が流れるようにフィールド上一律</a:t>
            </a:r>
            <a:r>
              <a:rPr lang="en-US" altLang="ja-JP" dirty="0"/>
              <a:t>	</a:t>
            </a:r>
            <a:r>
              <a:rPr lang="ja-JP" altLang="en-US" dirty="0"/>
              <a:t>　に音声が流れるようにした</a:t>
            </a:r>
            <a:endParaRPr kumimoji="1" lang="ja-JP" altLang="en-US" dirty="0"/>
          </a:p>
        </p:txBody>
      </p:sp>
    </p:spTree>
    <p:extLst>
      <p:ext uri="{BB962C8B-B14F-4D97-AF65-F5344CB8AC3E}">
        <p14:creationId xmlns:p14="http://schemas.microsoft.com/office/powerpoint/2010/main" val="269364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AB56BED-4370-49A1-945D-7D6AF7501780}"/>
              </a:ext>
            </a:extLst>
          </p:cNvPr>
          <p:cNvSpPr>
            <a:spLocks noGrp="1"/>
          </p:cNvSpPr>
          <p:nvPr>
            <p:ph type="title"/>
          </p:nvPr>
        </p:nvSpPr>
        <p:spPr/>
        <p:txBody>
          <a:bodyPr/>
          <a:lstStyle/>
          <a:p>
            <a:r>
              <a:rPr kumimoji="1" lang="ja-JP" altLang="en-US" dirty="0"/>
              <a:t>役割分担（森本の担当）</a:t>
            </a:r>
          </a:p>
        </p:txBody>
      </p:sp>
      <p:sp>
        <p:nvSpPr>
          <p:cNvPr id="4" name="コンテンツ プレースホルダー 2">
            <a:extLst>
              <a:ext uri="{FF2B5EF4-FFF2-40B4-BE49-F238E27FC236}">
                <a16:creationId xmlns:a16="http://schemas.microsoft.com/office/drawing/2014/main" xmlns="" id="{31891D74-BC54-4859-AE3F-8DF114E1C3B7}"/>
              </a:ext>
            </a:extLst>
          </p:cNvPr>
          <p:cNvSpPr txBox="1">
            <a:spLocks/>
          </p:cNvSpPr>
          <p:nvPr/>
        </p:nvSpPr>
        <p:spPr>
          <a:xfrm>
            <a:off x="838200" y="1825625"/>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フィールド作成</a:t>
            </a:r>
            <a:endParaRPr lang="en-US" altLang="ja-JP" dirty="0"/>
          </a:p>
          <a:p>
            <a:pPr marL="0" indent="0">
              <a:buNone/>
            </a:pPr>
            <a:r>
              <a:rPr lang="en-US" altLang="ja-JP" dirty="0"/>
              <a:t>	</a:t>
            </a:r>
            <a:r>
              <a:rPr lang="ja-JP" altLang="en-US" dirty="0"/>
              <a:t>：インポートしたアセットの</a:t>
            </a:r>
            <a:r>
              <a:rPr lang="en-US" altLang="ja-JP" dirty="0"/>
              <a:t>Prehab</a:t>
            </a:r>
            <a:r>
              <a:rPr lang="ja-JP" altLang="en-US" dirty="0"/>
              <a:t>を設置し、</a:t>
            </a:r>
            <a:r>
              <a:rPr lang="en-US" altLang="ja-JP" dirty="0"/>
              <a:t>Ground</a:t>
            </a:r>
            <a:r>
              <a:rPr lang="ja-JP" altLang="en-US" dirty="0"/>
              <a:t>タグの追加。ほぼ左右対称に作成し、不公平でないように。</a:t>
            </a:r>
            <a:endParaRPr lang="en-US" altLang="ja-JP" dirty="0"/>
          </a:p>
          <a:p>
            <a:pPr marL="0" indent="0">
              <a:buFont typeface="Arial" panose="020B0604020202020204" pitchFamily="34" charset="0"/>
              <a:buNone/>
            </a:pPr>
            <a:r>
              <a:rPr lang="ja-JP" altLang="en-US" dirty="0"/>
              <a:t>プレイヤーのテレポートの実装「</a:t>
            </a:r>
            <a:r>
              <a:rPr lang="en-US" altLang="ja-JP" dirty="0" err="1"/>
              <a:t>WarpPoint.cs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：プレイヤーが触れると、指定された場所に触れたプレイヤーが瞬間移動する。フィールドには</a:t>
            </a:r>
            <a:r>
              <a:rPr lang="en-US" altLang="ja-JP" dirty="0"/>
              <a:t>6</a:t>
            </a:r>
            <a:r>
              <a:rPr lang="ja-JP" altLang="en-US" dirty="0" err="1"/>
              <a:t>つの</a:t>
            </a:r>
            <a:r>
              <a:rPr lang="ja-JP" altLang="en-US" dirty="0"/>
              <a:t>テレポーターがあり、フィールドの全体の素速い移動が可能。</a:t>
            </a:r>
            <a:endParaRPr lang="en-US" altLang="ja-JP" dirty="0"/>
          </a:p>
          <a:p>
            <a:pPr marL="0" indent="0">
              <a:buFont typeface="Arial" panose="020B0604020202020204" pitchFamily="34" charset="0"/>
              <a:buNone/>
            </a:pPr>
            <a:r>
              <a:rPr lang="ja-JP" altLang="en-US" dirty="0"/>
              <a:t>移動台の設置「</a:t>
            </a:r>
            <a:r>
              <a:rPr lang="en-US" altLang="ja-JP" dirty="0" err="1"/>
              <a:t>MoveStage.cs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：上下に移動する台を設置して、高台へのアクセスが可能に。</a:t>
            </a:r>
            <a:endParaRPr lang="en-US" altLang="ja-JP" dirty="0"/>
          </a:p>
          <a:p>
            <a:pPr marL="0" indent="0">
              <a:buFont typeface="Arial" panose="020B0604020202020204" pitchFamily="34" charset="0"/>
              <a:buNone/>
            </a:pPr>
            <a:r>
              <a:rPr lang="ja-JP" altLang="en-US" dirty="0"/>
              <a:t>　　　</a:t>
            </a:r>
            <a:endParaRPr lang="en-US" altLang="ja-JP" dirty="0"/>
          </a:p>
        </p:txBody>
      </p:sp>
    </p:spTree>
    <p:extLst>
      <p:ext uri="{BB962C8B-B14F-4D97-AF65-F5344CB8AC3E}">
        <p14:creationId xmlns:p14="http://schemas.microsoft.com/office/powerpoint/2010/main" val="363842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役割分担（野田の担当）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プレイヤ</a:t>
            </a:r>
            <a:r>
              <a:rPr lang="ja-JP" altLang="en-US" dirty="0" smtClean="0"/>
              <a:t>ーの移動の</a:t>
            </a:r>
            <a:r>
              <a:rPr lang="ja-JP" altLang="en-US" dirty="0"/>
              <a:t>実装</a:t>
            </a:r>
            <a:r>
              <a:rPr lang="ja-JP" altLang="en-US" dirty="0" smtClean="0"/>
              <a:t>「</a:t>
            </a:r>
            <a:r>
              <a:rPr lang="en-US" altLang="ja-JP" dirty="0" err="1" smtClean="0"/>
              <a:t>PlayerMove.cs</a:t>
            </a:r>
            <a:r>
              <a:rPr lang="ja-JP" altLang="en-US" dirty="0"/>
              <a:t>」</a:t>
            </a:r>
            <a:endParaRPr lang="en-US" altLang="ja-JP" dirty="0"/>
          </a:p>
          <a:p>
            <a:pPr marL="0" indent="0">
              <a:buNone/>
            </a:pPr>
            <a:r>
              <a:rPr lang="en-US" altLang="ja-JP" dirty="0"/>
              <a:t>	</a:t>
            </a:r>
            <a:r>
              <a:rPr lang="ja-JP" altLang="en-US" dirty="0" smtClean="0"/>
              <a:t>：コントローラーからの入力で移動したりジャンプする</a:t>
            </a:r>
            <a:endParaRPr lang="en-US" altLang="ja-JP" dirty="0" smtClean="0"/>
          </a:p>
          <a:p>
            <a:pPr marL="0" indent="0">
              <a:buNone/>
            </a:pPr>
            <a:r>
              <a:rPr kumimoji="1" lang="en-US" altLang="ja-JP" dirty="0" smtClean="0"/>
              <a:t>3</a:t>
            </a:r>
            <a:r>
              <a:rPr kumimoji="1" lang="ja-JP" altLang="en-US" dirty="0" smtClean="0"/>
              <a:t>人称カメラの実装「</a:t>
            </a:r>
            <a:r>
              <a:rPr kumimoji="1" lang="en-US" altLang="ja-JP" dirty="0" err="1" smtClean="0"/>
              <a:t>camera.cs</a:t>
            </a:r>
            <a:r>
              <a:rPr kumimoji="1" lang="ja-JP" altLang="en-US" dirty="0" smtClean="0"/>
              <a:t>」</a:t>
            </a:r>
            <a:endParaRPr kumimoji="1" lang="en-US" altLang="ja-JP" dirty="0" smtClean="0"/>
          </a:p>
          <a:p>
            <a:pPr marL="0" indent="0">
              <a:buNone/>
            </a:pPr>
            <a:r>
              <a:rPr lang="en-US" altLang="ja-JP" dirty="0"/>
              <a:t> </a:t>
            </a:r>
            <a:r>
              <a:rPr lang="en-US" altLang="ja-JP" dirty="0" smtClean="0"/>
              <a:t>        </a:t>
            </a:r>
            <a:r>
              <a:rPr lang="ja-JP" altLang="en-US" dirty="0" smtClean="0"/>
              <a:t>：右スティックからの入力でカメラの角度を動かす</a:t>
            </a:r>
            <a:endParaRPr lang="en-US" altLang="ja-JP" dirty="0" smtClean="0"/>
          </a:p>
          <a:p>
            <a:pPr marL="0" indent="0">
              <a:buNone/>
            </a:pPr>
            <a:r>
              <a:rPr kumimoji="1" lang="en-US" altLang="ja-JP" dirty="0" smtClean="0"/>
              <a:t>1</a:t>
            </a:r>
            <a:r>
              <a:rPr kumimoji="1" lang="ja-JP" altLang="en-US" dirty="0" smtClean="0"/>
              <a:t>人称</a:t>
            </a:r>
            <a:r>
              <a:rPr kumimoji="1" lang="ja-JP" altLang="en-US" dirty="0"/>
              <a:t>カメラ</a:t>
            </a:r>
            <a:r>
              <a:rPr kumimoji="1" lang="ja-JP" altLang="en-US" dirty="0" smtClean="0"/>
              <a:t>の</a:t>
            </a:r>
            <a:r>
              <a:rPr lang="ja-JP" altLang="en-US" dirty="0" smtClean="0"/>
              <a:t>実装「</a:t>
            </a:r>
            <a:r>
              <a:rPr lang="en-US" altLang="ja-JP" dirty="0" err="1" smtClean="0"/>
              <a:t>scope.cs</a:t>
            </a:r>
            <a:r>
              <a:rPr lang="ja-JP" altLang="en-US" dirty="0" smtClean="0"/>
              <a:t>」</a:t>
            </a:r>
            <a:endParaRPr lang="en-US" altLang="ja-JP" dirty="0" smtClean="0"/>
          </a:p>
          <a:p>
            <a:pPr marL="0" indent="0">
              <a:buNone/>
            </a:pPr>
            <a:r>
              <a:rPr lang="en-US" altLang="ja-JP" dirty="0"/>
              <a:t> </a:t>
            </a:r>
            <a:r>
              <a:rPr lang="ja-JP" altLang="en-US" dirty="0" smtClean="0"/>
              <a:t>　　 ：カメラを二つ用意し</a:t>
            </a:r>
            <a:r>
              <a:rPr lang="en-US" altLang="ja-JP" dirty="0" smtClean="0"/>
              <a:t>ZL</a:t>
            </a:r>
            <a:r>
              <a:rPr lang="ja-JP" altLang="en-US" dirty="0" smtClean="0"/>
              <a:t>を押したときにカメラのアクティブ状態を入れ替える</a:t>
            </a:r>
            <a:endParaRPr lang="en-US" altLang="ja-JP" dirty="0" smtClean="0"/>
          </a:p>
        </p:txBody>
      </p:sp>
    </p:spTree>
    <p:extLst>
      <p:ext uri="{BB962C8B-B14F-4D97-AF65-F5344CB8AC3E}">
        <p14:creationId xmlns:p14="http://schemas.microsoft.com/office/powerpoint/2010/main" val="23411803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332</Words>
  <Application>Microsoft Office PowerPoint</Application>
  <PresentationFormat>ワイド画面</PresentationFormat>
  <Paragraphs>111</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Unityによるゲーム開発</vt:lpstr>
      <vt:lpstr>アプリ内容</vt:lpstr>
      <vt:lpstr>プログラム構成</vt:lpstr>
      <vt:lpstr>利用したアセット</vt:lpstr>
      <vt:lpstr>役割分担（長谷川の担当）</vt:lpstr>
      <vt:lpstr>PowerPoint プレゼンテーション</vt:lpstr>
      <vt:lpstr>PowerPoint プレゼンテーション</vt:lpstr>
      <vt:lpstr>役割分担（森本の担当）</vt:lpstr>
      <vt:lpstr>役割分担（野田の担当）</vt:lpstr>
      <vt:lpstr>PowerPoint プレゼンテーション</vt:lpstr>
      <vt:lpstr>PowerPoint プレゼンテーション</vt:lpstr>
      <vt:lpstr>PowerPoint プレゼンテーション</vt:lpstr>
      <vt:lpstr>アニメーション</vt:lpstr>
      <vt:lpstr>アプリのアピールポイント</vt:lpstr>
      <vt:lpstr>工夫した点・苦労した点</vt:lpstr>
      <vt:lpstr>工夫した点・苦労した点</vt:lpstr>
      <vt:lpstr>工夫した点・苦労した点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Unityによるゲーム開発</dc:title>
  <dc:creator>Hasegawa Nobutake</dc:creator>
  <cp:lastModifiedBy>野田優希</cp:lastModifiedBy>
  <cp:revision>22</cp:revision>
  <dcterms:created xsi:type="dcterms:W3CDTF">2019-01-23T00:07:00Z</dcterms:created>
  <dcterms:modified xsi:type="dcterms:W3CDTF">2019-01-23T02:50:42Z</dcterms:modified>
</cp:coreProperties>
</file>