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정의만해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은 필요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쓰기 위해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역직렬화를 하기 위해서는 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25414</TotalTime>
  <Words>6850</Words>
  <Application>Microsoft Office PowerPoint</Application>
  <PresentationFormat>와이드스크린</PresentationFormat>
  <Paragraphs>1016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6067</cp:revision>
  <dcterms:created xsi:type="dcterms:W3CDTF">2016-03-23T14:08:17Z</dcterms:created>
  <dcterms:modified xsi:type="dcterms:W3CDTF">2023-11-01T02:01:28Z</dcterms:modified>
</cp:coreProperties>
</file>