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되기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성능도 엄청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만큼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구분을 위해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정의만 넣는 것일 뿐이라 메모리를 차지하지는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1585417" y="1427275"/>
            <a:ext cx="902116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당연히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라면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업그레이드 진행 중이고 기술적 구현에서 다른 특성이 있으므로 추후 다시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개별적 직렬화나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다른 자료형 간에도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검사를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메시지 객체를 선언하고 버퍼 포인터를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83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위해 이런 페널티까지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사용하기에는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볼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할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해주는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 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153599" y="2908849"/>
            <a:ext cx="5884803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게임마다 따라 천차만별이지만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25549</TotalTime>
  <Words>6847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6136</cp:revision>
  <dcterms:created xsi:type="dcterms:W3CDTF">2016-03-23T14:08:17Z</dcterms:created>
  <dcterms:modified xsi:type="dcterms:W3CDTF">2023-11-01T19:54:40Z</dcterms:modified>
</cp:coreProperties>
</file>