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7" r:id="rId2"/>
    <p:sldId id="327" r:id="rId3"/>
    <p:sldId id="318" r:id="rId4"/>
    <p:sldId id="508" r:id="rId5"/>
    <p:sldId id="511" r:id="rId6"/>
    <p:sldId id="518" r:id="rId7"/>
    <p:sldId id="517" r:id="rId8"/>
    <p:sldId id="512" r:id="rId9"/>
    <p:sldId id="515" r:id="rId10"/>
    <p:sldId id="516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32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37" d="100"/>
          <a:sy n="137" d="100"/>
        </p:scale>
        <p:origin x="156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1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25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0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5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5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2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GLabs/CGDK.buff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840899" y="1136608"/>
            <a:ext cx="6560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설정이 완료되었습니다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한번 사용해 보십시요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컴파일까지 잘되면 완전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52F07-FADE-AB35-2946-8C51776F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73" y="1988969"/>
            <a:ext cx="6592220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1D842-C6B5-4CEB-7F1A-3D046FAE76D6}"/>
              </a:ext>
            </a:extLst>
          </p:cNvPr>
          <p:cNvSpPr txBox="1"/>
          <p:nvPr/>
        </p:nvSpPr>
        <p:spPr>
          <a:xfrm>
            <a:off x="6432878" y="2844001"/>
            <a:ext cx="2995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편하게 쓰시려면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using namespace CGDK</a:t>
            </a:r>
            <a:endParaRPr lang="ko-KR" altLang="en-US" sz="1000" dirty="0">
              <a:solidFill>
                <a:srgbClr val="FFFF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2D4D12-8302-AC10-37A1-57D07C02DAD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318876" y="2967112"/>
            <a:ext cx="1114002" cy="290406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76ED9-208B-B060-AA86-D5FBD7F25BCA}"/>
              </a:ext>
            </a:extLst>
          </p:cNvPr>
          <p:cNvSpPr txBox="1"/>
          <p:nvPr/>
        </p:nvSpPr>
        <p:spPr>
          <a:xfrm>
            <a:off x="7129730" y="3619623"/>
            <a:ext cx="2298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이거 컴파일 잘되면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Ok~~ 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설정 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0D9A23-69AF-67C0-116D-D8D210495F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66470" y="3742734"/>
            <a:ext cx="463260" cy="42149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3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1727200" y="1524423"/>
            <a:ext cx="6560846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마찬가지 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72D17-34FF-C5E4-B090-BBF8C9194049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CMake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C91-2B8D-5C04-9792-4609CB0AA39F}"/>
              </a:ext>
            </a:extLst>
          </p:cNvPr>
          <p:cNvSpPr txBox="1"/>
          <p:nvPr/>
        </p:nvSpPr>
        <p:spPr>
          <a:xfrm>
            <a:off x="2268512" y="2514599"/>
            <a:ext cx="8537472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 옵션을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C++17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지원 옵션으로 설정해 주시고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\C++\include'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시켜주십시요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64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컴파일 옵션을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C++17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이상으로 설정하고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Inlcude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Directory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"CGDK/buffer/C++/include"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추가해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BE3A8-7E51-85D5-A6F0-04BE6C56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48" y="1894891"/>
            <a:ext cx="4831505" cy="49520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A6A899-859A-5650-28D5-4D2BCBA6FE04}"/>
              </a:ext>
            </a:extLst>
          </p:cNvPr>
          <p:cNvSpPr/>
          <p:nvPr/>
        </p:nvSpPr>
        <p:spPr>
          <a:xfrm>
            <a:off x="2786448" y="3523816"/>
            <a:ext cx="2518468" cy="33620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CFC76-4893-1E54-FFA0-4A2A5C0449AE}"/>
              </a:ext>
            </a:extLst>
          </p:cNvPr>
          <p:cNvSpPr/>
          <p:nvPr/>
        </p:nvSpPr>
        <p:spPr>
          <a:xfrm>
            <a:off x="5751849" y="3804182"/>
            <a:ext cx="1011919" cy="223945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CE222A-955A-F307-3344-A8893915E30F}"/>
              </a:ext>
            </a:extLst>
          </p:cNvPr>
          <p:cNvSpPr/>
          <p:nvPr/>
        </p:nvSpPr>
        <p:spPr>
          <a:xfrm>
            <a:off x="2786448" y="4549895"/>
            <a:ext cx="4221625" cy="713140"/>
          </a:xfrm>
          <a:prstGeom prst="roundRect">
            <a:avLst>
              <a:gd name="adj" fmla="val 7858"/>
            </a:avLst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7D8E-0308-FCD4-87A7-DCFF7322713C}"/>
              </a:ext>
            </a:extLst>
          </p:cNvPr>
          <p:cNvSpPr txBox="1"/>
          <p:nvPr/>
        </p:nvSpPr>
        <p:spPr>
          <a:xfrm>
            <a:off x="7907981" y="2965947"/>
            <a:ext cx="2995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C++20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으로 옵션 설정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/C++/include/'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준다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D17437-6DD5-74F2-2CD5-70AB53F7D20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04916" y="3242946"/>
            <a:ext cx="2603065" cy="44897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874E1-5464-D4D4-6BD2-FAD41A334557}"/>
              </a:ext>
            </a:extLst>
          </p:cNvPr>
          <p:cNvSpPr txBox="1"/>
          <p:nvPr/>
        </p:nvSpPr>
        <p:spPr>
          <a:xfrm>
            <a:off x="7907980" y="4400914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/C++/include/'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준다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7164-1D0B-0F6D-EE78-3634FE53F40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63768" y="3242946"/>
            <a:ext cx="1144213" cy="5612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693FA1-5FA0-C88A-891D-591D19650D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008073" y="4600969"/>
            <a:ext cx="899907" cy="14111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B928D26-E77B-4DB9-6A51-84B1CA7E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64" y="3134426"/>
            <a:ext cx="8326012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2903838" y="4139232"/>
            <a:ext cx="2119185" cy="230346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297203" y="1142786"/>
            <a:ext cx="65608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헤더 파일을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사용을 원하시는 파일에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"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혹은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까지만 쓰고 싶으시다면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/buffer"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48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840899" y="1136608"/>
            <a:ext cx="6560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설정이 완료되었습니다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한번 사용해 보십시요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52F07-FADE-AB35-2946-8C51776F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73" y="1898228"/>
            <a:ext cx="6592220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1D842-C6B5-4CEB-7F1A-3D046FAE76D6}"/>
              </a:ext>
            </a:extLst>
          </p:cNvPr>
          <p:cNvSpPr txBox="1"/>
          <p:nvPr/>
        </p:nvSpPr>
        <p:spPr>
          <a:xfrm>
            <a:off x="6432878" y="2753260"/>
            <a:ext cx="2995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편하게 쓰시려면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using namespace CGDK</a:t>
            </a:r>
            <a:endParaRPr lang="ko-KR" altLang="en-US" sz="1000" dirty="0">
              <a:solidFill>
                <a:srgbClr val="FFFF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2D4D12-8302-AC10-37A1-57D07C02DAD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318876" y="2876371"/>
            <a:ext cx="1114002" cy="290406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76ED9-208B-B060-AA86-D5FBD7F25BCA}"/>
              </a:ext>
            </a:extLst>
          </p:cNvPr>
          <p:cNvSpPr txBox="1"/>
          <p:nvPr/>
        </p:nvSpPr>
        <p:spPr>
          <a:xfrm>
            <a:off x="7129730" y="3528882"/>
            <a:ext cx="2298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이거 컴파일 잘되면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Ok~~ 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설정 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0D9A23-69AF-67C0-116D-D8D210495F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66470" y="3651993"/>
            <a:ext cx="463260" cy="42149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C7B7B8-E36D-544F-F587-1B47FE9321BA}"/>
              </a:ext>
            </a:extLst>
          </p:cNvPr>
          <p:cNvSpPr txBox="1"/>
          <p:nvPr/>
        </p:nvSpPr>
        <p:spPr>
          <a:xfrm>
            <a:off x="2815577" y="5054072"/>
            <a:ext cx="6560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CMake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. –DCMAKE_BUILD_TYPE=Debug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make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성공적으로 완료하면 설정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59713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1727199" y="1524423"/>
            <a:ext cx="10292623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디렉토리 설정과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옵션만 설정해주면 완료입니다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72D17-34FF-C5E4-B090-BBF8C9194049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3D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C91-2B8D-5C04-9792-4609CB0AA39F}"/>
              </a:ext>
            </a:extLst>
          </p:cNvPr>
          <p:cNvSpPr txBox="1"/>
          <p:nvPr/>
        </p:nvSpPr>
        <p:spPr>
          <a:xfrm>
            <a:off x="2268512" y="2109751"/>
            <a:ext cx="853747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\C++\include'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주시면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시켜주십시요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3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7DA41D2-3699-144D-1F92-160E334A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48" y="2052084"/>
            <a:ext cx="4783920" cy="3082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3EA49B-DFF2-B762-17A6-E6722BD2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35" y="2052084"/>
            <a:ext cx="2609882" cy="3082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Inlcude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Directory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"CGDK/buffer/C++/include"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추가해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A6A899-859A-5650-28D5-4D2BCBA6FE04}"/>
              </a:ext>
            </a:extLst>
          </p:cNvPr>
          <p:cNvSpPr/>
          <p:nvPr/>
        </p:nvSpPr>
        <p:spPr>
          <a:xfrm>
            <a:off x="1571713" y="3092209"/>
            <a:ext cx="1255249" cy="188464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CE222A-955A-F307-3344-A8893915E30F}"/>
              </a:ext>
            </a:extLst>
          </p:cNvPr>
          <p:cNvSpPr/>
          <p:nvPr/>
        </p:nvSpPr>
        <p:spPr>
          <a:xfrm>
            <a:off x="4692029" y="3687883"/>
            <a:ext cx="3066454" cy="1054198"/>
          </a:xfrm>
          <a:prstGeom prst="roundRect">
            <a:avLst>
              <a:gd name="adj" fmla="val 7858"/>
            </a:avLst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7D8E-0308-FCD4-87A7-DCFF7322713C}"/>
              </a:ext>
            </a:extLst>
          </p:cNvPr>
          <p:cNvSpPr txBox="1"/>
          <p:nvPr/>
        </p:nvSpPr>
        <p:spPr>
          <a:xfrm>
            <a:off x="8799266" y="177508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build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설정파일인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'….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Build.cs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파일을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열여서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D17437-6DD5-74F2-2CD5-70AB53F7D20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75823" y="1975140"/>
            <a:ext cx="5923443" cy="12138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874E1-5464-D4D4-6BD2-FAD41A334557}"/>
              </a:ext>
            </a:extLst>
          </p:cNvPr>
          <p:cNvSpPr txBox="1"/>
          <p:nvPr/>
        </p:nvSpPr>
        <p:spPr>
          <a:xfrm>
            <a:off x="8799266" y="3979799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/C++/include/'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Include Path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추가해줍니다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693FA1-5FA0-C88A-891D-591D19650D3A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7758483" y="4179854"/>
            <a:ext cx="1040783" cy="3512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04FDEE-0421-4448-EE76-9A92D75CB611}"/>
              </a:ext>
            </a:extLst>
          </p:cNvPr>
          <p:cNvSpPr/>
          <p:nvPr/>
        </p:nvSpPr>
        <p:spPr>
          <a:xfrm>
            <a:off x="4692029" y="3452700"/>
            <a:ext cx="1597089" cy="180470"/>
          </a:xfrm>
          <a:prstGeom prst="roundRect">
            <a:avLst>
              <a:gd name="adj" fmla="val 7858"/>
            </a:avLst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A0038B-DF69-046B-2157-A2976A8EDA5B}"/>
              </a:ext>
            </a:extLst>
          </p:cNvPr>
          <p:cNvSpPr txBox="1"/>
          <p:nvPr/>
        </p:nvSpPr>
        <p:spPr>
          <a:xfrm>
            <a:off x="8805820" y="3173866"/>
            <a:ext cx="2995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예외를 사용하므로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true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설정해 두는 것이 좋을 것입니다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만약 예외를 사용하지 않으면 설정하지 않으셔도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077921-B873-432E-9A41-F6C974EED39A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89118" y="3527809"/>
            <a:ext cx="2516702" cy="1512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3C8DFAB-7CF7-1001-F95D-381E9E38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610" y="1980395"/>
            <a:ext cx="5258534" cy="275310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1D842-C6B5-4CEB-7F1A-3D046FAE76D6}"/>
              </a:ext>
            </a:extLst>
          </p:cNvPr>
          <p:cNvSpPr txBox="1"/>
          <p:nvPr/>
        </p:nvSpPr>
        <p:spPr>
          <a:xfrm>
            <a:off x="5804664" y="2859371"/>
            <a:ext cx="2995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하시고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2D4D12-8302-AC10-37A1-57D07C02DAD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451499" y="2859371"/>
            <a:ext cx="353165" cy="12311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76ED9-208B-B060-AA86-D5FBD7F25BCA}"/>
              </a:ext>
            </a:extLst>
          </p:cNvPr>
          <p:cNvSpPr txBox="1"/>
          <p:nvPr/>
        </p:nvSpPr>
        <p:spPr>
          <a:xfrm>
            <a:off x="6206855" y="4322703"/>
            <a:ext cx="2298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이것 컴파일 잘되면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Ok~~ 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설정 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0D9A23-69AF-67C0-116D-D8D210495F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985146" y="4440468"/>
            <a:ext cx="221709" cy="5346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3699A1-83C0-A7BF-B7D4-AC58CF162136}"/>
              </a:ext>
            </a:extLst>
          </p:cNvPr>
          <p:cNvSpPr txBox="1"/>
          <p:nvPr/>
        </p:nvSpPr>
        <p:spPr>
          <a:xfrm>
            <a:off x="2840899" y="1136608"/>
            <a:ext cx="6560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설정이 완료되었습니다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한번 사용해 보십시요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컴파일까지 잘되면 완전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96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957007" y="2973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6356238" y="5761837"/>
            <a:ext cx="156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8106032" y="2976495"/>
            <a:ext cx="38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 Getting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9873533" y="3895569"/>
            <a:ext cx="220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Visual C++ project setting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296277" y="4185503"/>
            <a:ext cx="178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Linux </a:t>
            </a:r>
            <a:r>
              <a:rPr lang="en-US" altLang="ko-KR" sz="1200" dirty="0" err="1"/>
              <a:t>CMake</a:t>
            </a:r>
            <a:r>
              <a:rPr lang="en-US" altLang="ko-KR" sz="1200" dirty="0"/>
              <a:t> setting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10089554" y="3605635"/>
            <a:ext cx="198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download CGDK::buffer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508323" y="4475438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unreal 3D setting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80102" y="2973320"/>
            <a:ext cx="150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Getting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686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E59BE-1CAD-F8EB-C086-B84ED2067FE4}"/>
              </a:ext>
            </a:extLst>
          </p:cNvPr>
          <p:cNvSpPr txBox="1"/>
          <p:nvPr/>
        </p:nvSpPr>
        <p:spPr>
          <a:xfrm>
            <a:off x="1886719" y="1592044"/>
            <a:ext cx="662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에서 다운받습니다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16756-0206-9269-BB82-2839B4484679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Download </a:t>
            </a:r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CB3BDF-0638-9C92-C12E-6D9B0BD20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43" y="3924701"/>
            <a:ext cx="6139027" cy="2922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A94120-6614-5857-9728-76855DA38CA4}"/>
              </a:ext>
            </a:extLst>
          </p:cNvPr>
          <p:cNvSpPr txBox="1"/>
          <p:nvPr/>
        </p:nvSpPr>
        <p:spPr>
          <a:xfrm>
            <a:off x="2150599" y="2933299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4"/>
              </a:rPr>
              <a:t>CGLabs</a:t>
            </a:r>
            <a:r>
              <a:rPr lang="en-US" altLang="ko-KR" sz="1400" dirty="0">
                <a:hlinkClick r:id="rId4"/>
              </a:rPr>
              <a:t>/</a:t>
            </a:r>
            <a:r>
              <a:rPr lang="en-US" altLang="ko-KR" sz="1400" dirty="0" err="1">
                <a:hlinkClick r:id="rId4"/>
              </a:rPr>
              <a:t>CGDK.buffer</a:t>
            </a:r>
            <a:r>
              <a:rPr lang="en-US" altLang="ko-KR" sz="1400" dirty="0">
                <a:hlinkClick r:id="rId4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14B248-04DD-609D-04BB-1452C15D5575}"/>
              </a:ext>
            </a:extLst>
          </p:cNvPr>
          <p:cNvSpPr/>
          <p:nvPr/>
        </p:nvSpPr>
        <p:spPr>
          <a:xfrm>
            <a:off x="5982256" y="4977727"/>
            <a:ext cx="575285" cy="26644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DC16F-C538-3963-58D8-620E526F62A6}"/>
              </a:ext>
            </a:extLst>
          </p:cNvPr>
          <p:cNvSpPr txBox="1"/>
          <p:nvPr/>
        </p:nvSpPr>
        <p:spPr>
          <a:xfrm>
            <a:off x="8438963" y="4423729"/>
            <a:ext cx="2995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이걸 눌러서 압축파일을 받으셔도 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Clone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하셔도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지속적으로 업데이트를 받으시려면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Clone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좋겠죠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DDCAE0-08E2-7500-8D9F-A60B66854EF0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557541" y="4777672"/>
            <a:ext cx="1881422" cy="3332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4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268512" y="2514599"/>
            <a:ext cx="8537472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C++17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이상을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옵션으로 설정해 주시고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\C++\include'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"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시켜주십시요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0F06A-E760-5180-BAC3-A40ED6D70227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Visual Studio C++ project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1537A-360B-ED68-10A8-D775FD9D1233}"/>
              </a:ext>
            </a:extLst>
          </p:cNvPr>
          <p:cNvSpPr txBox="1"/>
          <p:nvPr/>
        </p:nvSpPr>
        <p:spPr>
          <a:xfrm>
            <a:off x="1654793" y="1678459"/>
            <a:ext cx="6560846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콘솔이든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mfc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visusal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studio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프로젝트는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9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63290-C817-55C5-071D-050EC7DD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54" y="2370563"/>
            <a:ext cx="5644292" cy="397977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3561680" y="3104421"/>
            <a:ext cx="430966" cy="146583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F23F71-4E1A-CE5C-07F7-E4C954CE68C4}"/>
              </a:ext>
            </a:extLst>
          </p:cNvPr>
          <p:cNvSpPr/>
          <p:nvPr/>
        </p:nvSpPr>
        <p:spPr>
          <a:xfrm>
            <a:off x="6129214" y="3890851"/>
            <a:ext cx="1765338" cy="18962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'project setting 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 표준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C++17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이상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설정해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867ECEA-77D5-A5D0-B590-A4489D9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759" y="2740951"/>
            <a:ext cx="5596482" cy="38676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3771079" y="4202053"/>
            <a:ext cx="430966" cy="146583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F23F71-4E1A-CE5C-07F7-E4C954CE68C4}"/>
              </a:ext>
            </a:extLst>
          </p:cNvPr>
          <p:cNvSpPr/>
          <p:nvPr/>
        </p:nvSpPr>
        <p:spPr>
          <a:xfrm>
            <a:off x="6408418" y="3321392"/>
            <a:ext cx="1765338" cy="18962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사용을 원하시는 프로젝트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'project setting &gt; C/C++ 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추가 포함 디렉토리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D:\test\CGDK.buffer\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C++\include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를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추가시켜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0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B928D26-E77B-4DB9-6A51-84B1CA7E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64" y="3134426"/>
            <a:ext cx="8326012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2903838" y="4139232"/>
            <a:ext cx="2119185" cy="230346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297203" y="1142786"/>
            <a:ext cx="65608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헤더 파일을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사용을 원하시는 파일에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"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혹은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까지만 쓰고 싶으시다면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/buffer"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22239</TotalTime>
  <Words>816</Words>
  <Application>Microsoft Office PowerPoint</Application>
  <PresentationFormat>와이드스크린</PresentationFormat>
  <Paragraphs>139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HY견명조</vt:lpstr>
      <vt:lpstr>HY신명조</vt:lpstr>
      <vt:lpstr>맑은 고딕</vt:lpstr>
      <vt:lpstr>Arial</vt:lpstr>
      <vt:lpstr>Segoe UI Semibold</vt:lpstr>
      <vt:lpstr>Segoe UI Variable Small Semibol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5339</cp:revision>
  <dcterms:created xsi:type="dcterms:W3CDTF">2016-03-23T14:08:17Z</dcterms:created>
  <dcterms:modified xsi:type="dcterms:W3CDTF">2023-10-29T19:05:24Z</dcterms:modified>
</cp:coreProperties>
</file>