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잘못된 위치를 확인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역직렬화를 하기 위해서는 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생산적을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25366</TotalTime>
  <Words>6851</Words>
  <Application>Microsoft Office PowerPoint</Application>
  <PresentationFormat>와이드스크린</PresentationFormat>
  <Paragraphs>1018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6026</cp:revision>
  <dcterms:created xsi:type="dcterms:W3CDTF">2016-03-23T14:08:17Z</dcterms:created>
  <dcterms:modified xsi:type="dcterms:W3CDTF">2023-10-31T12:19:34Z</dcterms:modified>
</cp:coreProperties>
</file>