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2949779" y="2516324"/>
            <a:ext cx="629244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494223" y="2239205"/>
            <a:ext cx="520355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최소한으로 줄여야 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웬말이냐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503425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정의만해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033669" y="1427275"/>
            <a:ext cx="8124663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(binary)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데이터라면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출동하면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업데이트가 진행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중이고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구현에서 다른 특성이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은 필요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역직렬화 결과를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과정이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직렬화했던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작성해야겠죠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준 후 그 위치를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쓰기 위해 이 정도까지 감수해야 하는 지는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직렬화가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사용하기에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역직렬화와 저장까지 한 줄로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위해서는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25515</TotalTime>
  <Words>6863</Words>
  <Application>Microsoft Office PowerPoint</Application>
  <PresentationFormat>와이드스크린</PresentationFormat>
  <Paragraphs>1016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6088</cp:revision>
  <dcterms:created xsi:type="dcterms:W3CDTF">2016-03-23T14:08:17Z</dcterms:created>
  <dcterms:modified xsi:type="dcterms:W3CDTF">2023-11-01T18:02:49Z</dcterms:modified>
</cp:coreProperties>
</file>