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4" r:id="rId48"/>
    <p:sldId id="453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504" r:id="rId60"/>
    <p:sldId id="402" r:id="rId61"/>
    <p:sldId id="498" r:id="rId62"/>
    <p:sldId id="407" r:id="rId63"/>
    <p:sldId id="502" r:id="rId64"/>
    <p:sldId id="537" r:id="rId65"/>
    <p:sldId id="529" r:id="rId66"/>
    <p:sldId id="532" r:id="rId67"/>
    <p:sldId id="533" r:id="rId68"/>
    <p:sldId id="546" r:id="rId69"/>
    <p:sldId id="530" r:id="rId70"/>
    <p:sldId id="535" r:id="rId71"/>
    <p:sldId id="536" r:id="rId72"/>
    <p:sldId id="547" r:id="rId73"/>
    <p:sldId id="534" r:id="rId74"/>
    <p:sldId id="490" r:id="rId75"/>
    <p:sldId id="538" r:id="rId76"/>
    <p:sldId id="455" r:id="rId77"/>
    <p:sldId id="465" r:id="rId78"/>
    <p:sldId id="466" r:id="rId79"/>
    <p:sldId id="489" r:id="rId80"/>
    <p:sldId id="554" r:id="rId81"/>
    <p:sldId id="470" r:id="rId82"/>
    <p:sldId id="467" r:id="rId83"/>
    <p:sldId id="471" r:id="rId84"/>
    <p:sldId id="439" r:id="rId85"/>
    <p:sldId id="434" r:id="rId86"/>
    <p:sldId id="436" r:id="rId87"/>
    <p:sldId id="437" r:id="rId88"/>
    <p:sldId id="472" r:id="rId89"/>
    <p:sldId id="503" r:id="rId9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906" autoAdjust="0"/>
  </p:normalViewPr>
  <p:slideViewPr>
    <p:cSldViewPr snapToGrid="0">
      <p:cViewPr varScale="1">
        <p:scale>
          <a:sx n="155" d="100"/>
          <a:sy n="155" d="100"/>
        </p:scale>
        <p:origin x="186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대기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2949779" y="2516324"/>
            <a:ext cx="6292442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된다는 것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액션까지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아니겠지만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이상을 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 × 100 × 10 =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500 × 500 × 10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2,500,000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 × 1,000 ×10 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2,000 × 2,000 × 10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845819"/>
            <a:ext cx="8186458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32byte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정도씩만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이 정도 수량의 메시지 라면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엄청 성능도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개발할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늘어나더니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정도면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494223" y="2239205"/>
            <a:ext cx="520355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최소한으로 줄여야 한다는 것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받는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엄청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직렬화 작업량의 대부분을 차지하는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삐꾸도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자주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성능도 중요하지만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6" name="Picture 2" descr="총쏘는 페페 - 자유 - 에펨코리아">
            <a:extLst>
              <a:ext uri="{FF2B5EF4-FFF2-40B4-BE49-F238E27FC236}">
                <a16:creationId xmlns:a16="http://schemas.microsoft.com/office/drawing/2014/main" id="{6AD46EEA-08F3-3966-2955-C011E4DB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617" y="4260294"/>
            <a:ext cx="1475924" cy="1482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5789142" y="5761837"/>
            <a:ext cx="213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 Game Development Kit.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웬말이냐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방식만이 아니라 그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872611" y="4629996"/>
            <a:ext cx="4116579" cy="287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메시지는 날이 갈수록 점점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…]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 복사 했다간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503425"/>
            <a:ext cx="8124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당신 대신 컴파일러가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65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구분하기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처리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정의만해 넣는 것일 뿐이라 아무런 추가 메모리를 차지하지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만들어진 버퍼를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109472" y="3925918"/>
            <a:ext cx="437065" cy="7694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D3A6847-A2A6-74EF-4DD9-0FEE3895A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018" y="2524718"/>
            <a:ext cx="2353947" cy="314703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직렬화가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921000" y="2827643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E3615-8C25-0328-5C7C-212BE472ACF4}"/>
              </a:ext>
            </a:extLst>
          </p:cNvPr>
          <p:cNvSpPr txBox="1"/>
          <p:nvPr/>
        </p:nvSpPr>
        <p:spPr>
          <a:xfrm>
            <a:off x="219609" y="4175118"/>
            <a:ext cx="26326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클래스에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'ENABLE_STRUCT_SERIALIZABLE'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정의 되어 있으므로 자식 클래스는 정의할 필요 없다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617AB7F-578B-4C61-1259-3D6B67FC1A0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852275" y="4175118"/>
            <a:ext cx="379720" cy="35394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033669" y="1427275"/>
            <a:ext cx="8124663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바이너리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(binary)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데이터라면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담은 후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051877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하니까요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 다단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 데이터</a:t>
            </a:r>
            <a:r>
              <a:rPr lang="en-US" altLang="ko-KR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800" dirty="0">
              <a:solidFill>
                <a:srgbClr val="0C0C0C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출동하면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18301"/>
            <a:ext cx="8465971" cy="965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virtual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함수가 있어서도 안됩니다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있으면 컴파일의 한계에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잘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구현 다른 기술적 면이 있으므로 추후 따로 자세한 자료로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파일만 폴더에 복사해 넣으면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Unity3D, C#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에서도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 ↔ 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498861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438742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4175230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4241425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5331575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4237346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68038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596622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418134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5062635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905469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73" y="4957211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3300551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3237952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379587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444D7-4874-1BF1-DA98-2A0B8C76BA77}"/>
              </a:ext>
            </a:extLst>
          </p:cNvPr>
          <p:cNvSpPr txBox="1"/>
          <p:nvPr/>
        </p:nvSpPr>
        <p:spPr>
          <a:xfrm>
            <a:off x="2031241" y="1794295"/>
            <a:ext cx="8850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가지 방식 모두 장단점이 존재하며 각각 유용한 곳이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개취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있을 수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523073"/>
            <a:ext cx="7751716" cy="2088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 되었습니다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비중을 두어 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가변 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분리 직렬화와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서로간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버리는 식의 구현을 전제로 하기 때문에 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꼼꼼히 메모리 경계 확인을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 밖 접근을 시도할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오류가 발생한 위치 확인이 가능하게 해줍니다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은 필요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방법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존재하긴 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라이브러리 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전국시대에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제한적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원본 데이터를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후 다시 역직렬화 결과를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반복해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플랫폼은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성능과 편의성을 따져 봐야겠죠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복잡해 지면 이 과정이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직렬화했던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일단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넣은 후에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수도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 게임용 직렬화 라이브러리로 성능과 편의성이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작성해야겠죠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사용하며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준 후 그 위치를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가능하다고 자랑하지만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위치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형을 선언하고 버퍼를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역직렬화 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 기능을 쓰기 위해 이 정도까지 감수해야 하는 지는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직렬화가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크기가 비교적 작은 동기화용으로 쓰기에도 직렬화 결과물 용량이 너무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사용하기에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역직렬화와 저장까지 한 줄로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일부분만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위해서는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추가적인 정보를 따로 직렬화 해줄 필요도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매우 성가시고 생산성을 떨어뜨릴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임의의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안정은 제공하지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템플릿 특화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Specialization)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latency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훨씬 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유닛이 많을 수 있어 유닛당 동기화는 사실상 불가능해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보실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하는 클래스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해준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614253" y="810221"/>
            <a:ext cx="330597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앞에서 설명한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extract/append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함수가 실행됩니다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939177" y="4745227"/>
            <a:ext cx="651873" cy="5675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컴파일이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555759" y="2908849"/>
            <a:ext cx="5080482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장르는 따라 다르겠지만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25433</TotalTime>
  <Words>6858</Words>
  <Application>Microsoft Office PowerPoint</Application>
  <PresentationFormat>와이드스크린</PresentationFormat>
  <Paragraphs>1016</Paragraphs>
  <Slides>89</Slides>
  <Notes>82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89</vt:i4>
      </vt:variant>
    </vt:vector>
  </HeadingPairs>
  <TitlesOfParts>
    <vt:vector size="101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6086</cp:revision>
  <dcterms:created xsi:type="dcterms:W3CDTF">2016-03-23T14:08:17Z</dcterms:created>
  <dcterms:modified xsi:type="dcterms:W3CDTF">2023-11-01T16:41:23Z</dcterms:modified>
</cp:coreProperties>
</file>