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477" r:id="rId60"/>
    <p:sldId id="504" r:id="rId61"/>
    <p:sldId id="402" r:id="rId62"/>
    <p:sldId id="498" r:id="rId63"/>
    <p:sldId id="407" r:id="rId64"/>
    <p:sldId id="502" r:id="rId65"/>
    <p:sldId id="537" r:id="rId66"/>
    <p:sldId id="529" r:id="rId67"/>
    <p:sldId id="532" r:id="rId68"/>
    <p:sldId id="533" r:id="rId69"/>
    <p:sldId id="546" r:id="rId70"/>
    <p:sldId id="530" r:id="rId71"/>
    <p:sldId id="535" r:id="rId72"/>
    <p:sldId id="536" r:id="rId73"/>
    <p:sldId id="547" r:id="rId74"/>
    <p:sldId id="534" r:id="rId75"/>
    <p:sldId id="490" r:id="rId76"/>
    <p:sldId id="538" r:id="rId77"/>
    <p:sldId id="463" r:id="rId78"/>
    <p:sldId id="455" r:id="rId79"/>
    <p:sldId id="465" r:id="rId80"/>
    <p:sldId id="466" r:id="rId81"/>
    <p:sldId id="489" r:id="rId82"/>
    <p:sldId id="554" r:id="rId83"/>
    <p:sldId id="470" r:id="rId84"/>
    <p:sldId id="467" r:id="rId85"/>
    <p:sldId id="471" r:id="rId86"/>
    <p:sldId id="439" r:id="rId87"/>
    <p:sldId id="434" r:id="rId88"/>
    <p:sldId id="436" r:id="rId89"/>
    <p:sldId id="437" r:id="rId90"/>
    <p:sldId id="472" r:id="rId91"/>
    <p:sldId id="503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52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177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부하 최소화의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짤방/움짤] 슬픈 개구리 화난 개구리 2 (feat.페페, 커밋) : 네이버 블로그">
            <a:extLst>
              <a:ext uri="{FF2B5EF4-FFF2-40B4-BE49-F238E27FC236}">
                <a16:creationId xmlns:a16="http://schemas.microsoft.com/office/drawing/2014/main" id="{834B5D41-A804-1BAD-3D2E-68731888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19" y="4343076"/>
            <a:ext cx="1391763" cy="13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란 있을 수 없다며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오해였습니다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 아니라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마이가아앗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027344" y="4846287"/>
            <a:ext cx="580711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날이 갈수록 메시지는 점점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복사하면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 복사 했다간 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define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 만들어진 버퍼만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09472" y="3925918"/>
            <a:ext cx="43706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A4FFC8-987E-487C-7B9A-148BBF94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49" y="2548546"/>
            <a:ext cx="2219635" cy="296268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다계층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간단히 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 flipV="1">
            <a:off x="2921000" y="2704078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작성하시지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직접 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넣어서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280479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image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복잡한 데이터도 간단하게 직렬화</a:t>
            </a: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쌩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면 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61549"/>
            <a:ext cx="8465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있거나 해서 컴파일의 한계가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다른 기술적 면이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복사만 해고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어떤 방식을 선호하는 가에는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개발된 겁이고 서버 개발에 사용하고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둬서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해제하는 식으로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처리 시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범위를 넘어 접근 시 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(Exception)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범위가 넘어가는 접근이 있을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Release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이것은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종류의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2327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대직렬화 라이브러리 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직렬화와 역직렬화를 해서 목표 데이터에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반복하여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플랫폰은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편의성도 따져 봐야 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메시지가 복잡해 지면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이 과정이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특징은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넣어서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라이브러리로는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역시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작성해야 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주고 그 위치를 리턴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아주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역직렬화시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읽기가 가능하다지만 이 정도까지 감수할 정도인지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동기화용 작은 메시지 용으로 쓰기에도 너무 직렬화 결과물 용량이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사용은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직렬화와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 역시 한 줄로 저장까지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이걸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하나만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실제 역직렬화를 하기 위해서는 추가적인 정보가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실제는 매우 성가실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임위의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원하는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061523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1012124" y="810221"/>
            <a:ext cx="290810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여기서 실질적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호출함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939177" y="4801977"/>
            <a:ext cx="651873" cy="971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설정되어 있으면 여기가 호출됩니다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25329</TotalTime>
  <Words>6895</Words>
  <Application>Microsoft Office PowerPoint</Application>
  <PresentationFormat>와이드스크린</PresentationFormat>
  <Paragraphs>1039</Paragraphs>
  <Slides>91</Slides>
  <Notes>84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3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5980</cp:revision>
  <dcterms:created xsi:type="dcterms:W3CDTF">2016-03-23T14:08:17Z</dcterms:created>
  <dcterms:modified xsi:type="dcterms:W3CDTF">2023-10-30T09:54:44Z</dcterms:modified>
</cp:coreProperties>
</file>