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455" r:id="rId77"/>
    <p:sldId id="465" r:id="rId78"/>
    <p:sldId id="466" r:id="rId79"/>
    <p:sldId id="489" r:id="rId80"/>
    <p:sldId id="554" r:id="rId81"/>
    <p:sldId id="470" r:id="rId82"/>
    <p:sldId id="467" r:id="rId83"/>
    <p:sldId id="471" r:id="rId84"/>
    <p:sldId id="439" r:id="rId85"/>
    <p:sldId id="434" r:id="rId86"/>
    <p:sldId id="436" r:id="rId87"/>
    <p:sldId id="437" r:id="rId88"/>
    <p:sldId id="472" r:id="rId89"/>
    <p:sldId id="50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94906" autoAdjust="0"/>
  </p:normalViewPr>
  <p:slideViewPr>
    <p:cSldViewPr snapToGrid="0">
      <p:cViewPr varScale="1">
        <p:scale>
          <a:sx n="152" d="100"/>
          <a:sy n="152" d="100"/>
        </p:scale>
        <p:origin x="198" y="12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되기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2949779" y="2516324"/>
            <a:ext cx="629244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성능도 엄청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개발했을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정도였었는데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엔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많아지더니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494223" y="2239205"/>
            <a:ext cx="520355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최소한으로 줄여야 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만큼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6" name="Picture 2" descr="총쏘는 페페 - 자유 - 에펨코리아">
            <a:extLst>
              <a:ext uri="{FF2B5EF4-FFF2-40B4-BE49-F238E27FC236}">
                <a16:creationId xmlns:a16="http://schemas.microsoft.com/office/drawing/2014/main" id="{6AD46EEA-08F3-3966-2955-C011E4DB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17" y="4260294"/>
            <a:ext cx="1475924" cy="14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웬말이냐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방식만이 아니라 그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872611" y="4629996"/>
            <a:ext cx="4116579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메시지는 날이 갈수록 점점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…]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 복사 했다간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503425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65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구분을 위해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정의만 넣는 것일 뿐이라 메모리를 차지하지는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만들어진 버퍼를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109472" y="3925918"/>
            <a:ext cx="437065" cy="7694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A6847-A2A6-74EF-4DD9-0FEE389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18" y="2524718"/>
            <a:ext cx="2353947" cy="31470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직렬화가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21000" y="2827643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E3615-8C25-0328-5C7C-212BE472ACF4}"/>
              </a:ext>
            </a:extLst>
          </p:cNvPr>
          <p:cNvSpPr txBox="1"/>
          <p:nvPr/>
        </p:nvSpPr>
        <p:spPr>
          <a:xfrm>
            <a:off x="219609" y="4175118"/>
            <a:ext cx="2632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클래스에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'ENABLE_STRUCT_SERIALIZABLE'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정의 되어 있으므로 자식 클래스는 정의할 필요 없다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17AB7F-578B-4C61-1259-3D6B67FC1A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52275" y="4175118"/>
            <a:ext cx="379720" cy="35394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1585417" y="1427275"/>
            <a:ext cx="902116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당연히 바이너리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(binary)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데이터라면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담은 후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051877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하니까요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 다단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 데이터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800" dirty="0">
              <a:solidFill>
                <a:srgbClr val="0C0C0C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라면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18301"/>
            <a:ext cx="8465971" cy="965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virtual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함수가 있어서도 안됩니다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있으면 컴파일의 한계에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업그레이드 진행 중이고 기술적 구현에서 다른 특성이 있으므로 추후 다시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파일만 폴더에 복사해 넣으면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각각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있을 수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08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 되었습니다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두어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개별적 직렬화나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다른 자료형 간에도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버리는 식의 구현을 전제로 하기 때문에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꼼꼼히 메모리 경계 검사를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 밖 접근을 시도할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오류가 발생한 위치 확인이 가능하게 해줍니다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존재하긴 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라이브러리 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제한적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원본 데이터를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후 다시 역직렬화 결과를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반복해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플랫폼은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성능과 편의성을 따져 봐야겠죠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복잡해 지면 이 과정이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직렬화했던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일단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넣은 후에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수도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 성능과 편의성이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작성해야겠죠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준 후 그 위치를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위치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메시지 객체를 선언하고 버퍼 포인터를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835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역직렬화 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 기능을 위해 이런 페널티까지 감수해야 하는 지는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직렬화가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크기가 비교적 작은 동기화용으로 쓰기에도 직렬화 결과물 용량이 너무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사용하기에는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역직렬화와 저장까지 한 줄로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일부분만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위해서는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추가적인 정보를 따로 직렬화 해줄 필요도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매우 성가시고 생산성을 떨어뜨릴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임의의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안정은 제공하지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훨씬 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필요해 비동기식 동기화는 사실상 불가능하다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메시지를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볼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할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해주는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 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614253" y="810221"/>
            <a:ext cx="3305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앞에서 설명한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extract/append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함수가 실행됩니다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939177" y="4745227"/>
            <a:ext cx="651873" cy="56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153599" y="2908849"/>
            <a:ext cx="5884803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게임마다 따라 천차만별이지만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25555</TotalTime>
  <Words>6847</Words>
  <Application>Microsoft Office PowerPoint</Application>
  <PresentationFormat>와이드스크린</PresentationFormat>
  <Paragraphs>1016</Paragraphs>
  <Slides>89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6140</cp:revision>
  <dcterms:created xsi:type="dcterms:W3CDTF">2016-03-23T14:08:17Z</dcterms:created>
  <dcterms:modified xsi:type="dcterms:W3CDTF">2023-11-23T10:38:26Z</dcterms:modified>
</cp:coreProperties>
</file>