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503425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정의만해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033669" y="1427275"/>
            <a:ext cx="8124663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(binary)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데이터라면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업데이트가 진행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중이고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구현에서 다른 특성이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은 필요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쓰기 위해 이 정도까지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필요해 비동기식 동기화는 사실상 불가능하다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메시지를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25520</TotalTime>
  <Words>6859</Words>
  <Application>Microsoft Office PowerPoint</Application>
  <PresentationFormat>와이드스크린</PresentationFormat>
  <Paragraphs>1017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6093</cp:revision>
  <dcterms:created xsi:type="dcterms:W3CDTF">2016-03-23T14:08:17Z</dcterms:created>
  <dcterms:modified xsi:type="dcterms:W3CDTF">2023-11-01T19:25:39Z</dcterms:modified>
</cp:coreProperties>
</file>