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어떤 방식을 선호하는 가에는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종류의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대직렬화 라이브러리 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라이브러리로는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25331</TotalTime>
  <Words>6820</Words>
  <Application>Microsoft Office PowerPoint</Application>
  <PresentationFormat>와이드스크린</PresentationFormat>
  <Paragraphs>1019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5985</cp:revision>
  <dcterms:created xsi:type="dcterms:W3CDTF">2016-03-23T14:08:17Z</dcterms:created>
  <dcterms:modified xsi:type="dcterms:W3CDTF">2023-10-31T08:33:51Z</dcterms:modified>
</cp:coreProperties>
</file>