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463" r:id="rId78"/>
    <p:sldId id="455" r:id="rId79"/>
    <p:sldId id="465" r:id="rId80"/>
    <p:sldId id="466" r:id="rId81"/>
    <p:sldId id="489" r:id="rId82"/>
    <p:sldId id="554" r:id="rId83"/>
    <p:sldId id="470" r:id="rId84"/>
    <p:sldId id="467" r:id="rId85"/>
    <p:sldId id="471" r:id="rId86"/>
    <p:sldId id="439" r:id="rId87"/>
    <p:sldId id="434" r:id="rId88"/>
    <p:sldId id="436" r:id="rId89"/>
    <p:sldId id="437" r:id="rId90"/>
    <p:sldId id="472" r:id="rId91"/>
    <p:sldId id="503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25331</TotalTime>
  <Words>6900</Words>
  <Application>Microsoft Office PowerPoint</Application>
  <PresentationFormat>와이드스크린</PresentationFormat>
  <Paragraphs>1039</Paragraphs>
  <Slides>91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3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5984</cp:revision>
  <dcterms:created xsi:type="dcterms:W3CDTF">2016-03-23T14:08:17Z</dcterms:created>
  <dcterms:modified xsi:type="dcterms:W3CDTF">2023-10-31T05:44:52Z</dcterms:modified>
</cp:coreProperties>
</file>