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7" r:id="rId2"/>
    <p:sldId id="327" r:id="rId3"/>
    <p:sldId id="318" r:id="rId4"/>
    <p:sldId id="508" r:id="rId5"/>
    <p:sldId id="509" r:id="rId6"/>
    <p:sldId id="511" r:id="rId7"/>
    <p:sldId id="518" r:id="rId8"/>
    <p:sldId id="517" r:id="rId9"/>
    <p:sldId id="512" r:id="rId10"/>
    <p:sldId id="515" r:id="rId11"/>
    <p:sldId id="516" r:id="rId12"/>
    <p:sldId id="519" r:id="rId13"/>
    <p:sldId id="520" r:id="rId14"/>
    <p:sldId id="521" r:id="rId15"/>
    <p:sldId id="522" r:id="rId16"/>
    <p:sldId id="523" r:id="rId17"/>
    <p:sldId id="32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37" d="100"/>
          <a:sy n="137" d="100"/>
        </p:scale>
        <p:origin x="240" y="16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9410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2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1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150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497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550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GLabs/CGDK.buff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B928D26-E77B-4DB9-6A51-84B1CA7E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64" y="3134426"/>
            <a:ext cx="8326012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3E6FEF-F13E-85F1-D4C7-01720B6DE396}"/>
              </a:ext>
            </a:extLst>
          </p:cNvPr>
          <p:cNvSpPr/>
          <p:nvPr/>
        </p:nvSpPr>
        <p:spPr>
          <a:xfrm>
            <a:off x="2903838" y="4139232"/>
            <a:ext cx="2119185" cy="230346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297203" y="1142786"/>
            <a:ext cx="65608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헤더 파일을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사용을 원하시는 파일에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#include "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"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혹은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까지만 쓰고 싶으시다면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#include "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/buffer"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5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840899" y="1136608"/>
            <a:ext cx="6560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설정이 완료되었습니다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한번 사용해 보십시요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컴파일까지 잘되면 완전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52F07-FADE-AB35-2946-8C51776F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73" y="1988969"/>
            <a:ext cx="6592220" cy="281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1D842-C6B5-4CEB-7F1A-3D046FAE76D6}"/>
              </a:ext>
            </a:extLst>
          </p:cNvPr>
          <p:cNvSpPr txBox="1"/>
          <p:nvPr/>
        </p:nvSpPr>
        <p:spPr>
          <a:xfrm>
            <a:off x="6432878" y="2844001"/>
            <a:ext cx="29951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편하게 쓰시려면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using namespace CGDK</a:t>
            </a:r>
            <a:endParaRPr lang="ko-KR" altLang="en-US" sz="1000" dirty="0">
              <a:solidFill>
                <a:srgbClr val="FFFF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2D4D12-8302-AC10-37A1-57D07C02DAD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318876" y="2967112"/>
            <a:ext cx="1114002" cy="290406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76ED9-208B-B060-AA86-D5FBD7F25BCA}"/>
              </a:ext>
            </a:extLst>
          </p:cNvPr>
          <p:cNvSpPr txBox="1"/>
          <p:nvPr/>
        </p:nvSpPr>
        <p:spPr>
          <a:xfrm>
            <a:off x="7129730" y="3619623"/>
            <a:ext cx="22982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이거 컴파일 잘되면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Ok~~ </a:t>
            </a:r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설정 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0D9A23-69AF-67C0-116D-D8D210495F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66470" y="3742734"/>
            <a:ext cx="463260" cy="421492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439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1727200" y="1524423"/>
            <a:ext cx="6560846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마찬가지 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72D17-34FF-C5E4-B090-BBF8C9194049}"/>
              </a:ext>
            </a:extLst>
          </p:cNvPr>
          <p:cNvSpPr txBox="1"/>
          <p:nvPr/>
        </p:nvSpPr>
        <p:spPr>
          <a:xfrm>
            <a:off x="3659017" y="975769"/>
            <a:ext cx="4873966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CMake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4C91-2B8D-5C04-9792-4609CB0AA39F}"/>
              </a:ext>
            </a:extLst>
          </p:cNvPr>
          <p:cNvSpPr txBox="1"/>
          <p:nvPr/>
        </p:nvSpPr>
        <p:spPr>
          <a:xfrm>
            <a:off x="2268512" y="2514599"/>
            <a:ext cx="8537472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 옵션을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C++20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 지원 옵션으로 설정해 주시고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\C++\include'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시켜주십시요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64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352807" y="1136608"/>
            <a:ext cx="6560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컴파일 옵션을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이상으로 설정하고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Inlcude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Directory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"CGDK/buffer/C++/include"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추가해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0BE3A8-7E51-85D5-A6F0-04BE6C56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448" y="1894891"/>
            <a:ext cx="4831505" cy="495209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1A6A899-859A-5650-28D5-4D2BCBA6FE04}"/>
              </a:ext>
            </a:extLst>
          </p:cNvPr>
          <p:cNvSpPr/>
          <p:nvPr/>
        </p:nvSpPr>
        <p:spPr>
          <a:xfrm>
            <a:off x="2786448" y="3523816"/>
            <a:ext cx="2518468" cy="336208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0CFC76-4893-1E54-FFA0-4A2A5C0449AE}"/>
              </a:ext>
            </a:extLst>
          </p:cNvPr>
          <p:cNvSpPr/>
          <p:nvPr/>
        </p:nvSpPr>
        <p:spPr>
          <a:xfrm>
            <a:off x="5751849" y="3804182"/>
            <a:ext cx="1011919" cy="223945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2CE222A-955A-F307-3344-A8893915E30F}"/>
              </a:ext>
            </a:extLst>
          </p:cNvPr>
          <p:cNvSpPr/>
          <p:nvPr/>
        </p:nvSpPr>
        <p:spPr>
          <a:xfrm>
            <a:off x="2786448" y="4549895"/>
            <a:ext cx="4221625" cy="713140"/>
          </a:xfrm>
          <a:prstGeom prst="roundRect">
            <a:avLst>
              <a:gd name="adj" fmla="val 7858"/>
            </a:avLst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37D8E-0308-FCD4-87A7-DCFF7322713C}"/>
              </a:ext>
            </a:extLst>
          </p:cNvPr>
          <p:cNvSpPr txBox="1"/>
          <p:nvPr/>
        </p:nvSpPr>
        <p:spPr>
          <a:xfrm>
            <a:off x="7907981" y="2965947"/>
            <a:ext cx="29951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C++20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으로 옵션 설정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/C++/include/'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준다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8D17437-6DD5-74F2-2CD5-70AB53F7D20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04916" y="3242946"/>
            <a:ext cx="2603065" cy="44897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7874E1-5464-D4D4-6BD2-FAD41A334557}"/>
              </a:ext>
            </a:extLst>
          </p:cNvPr>
          <p:cNvSpPr txBox="1"/>
          <p:nvPr/>
        </p:nvSpPr>
        <p:spPr>
          <a:xfrm>
            <a:off x="7907980" y="4400914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/C++/include/'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준다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7057164-1D0B-0F6D-EE78-3634FE53F40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63768" y="3242946"/>
            <a:ext cx="1144213" cy="5612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693FA1-5FA0-C88A-891D-591D19650D3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008073" y="4600969"/>
            <a:ext cx="899907" cy="14111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0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FB928D26-E77B-4DB9-6A51-84B1CA7E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64" y="3134426"/>
            <a:ext cx="8326012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3E6FEF-F13E-85F1-D4C7-01720B6DE396}"/>
              </a:ext>
            </a:extLst>
          </p:cNvPr>
          <p:cNvSpPr/>
          <p:nvPr/>
        </p:nvSpPr>
        <p:spPr>
          <a:xfrm>
            <a:off x="2903838" y="4139232"/>
            <a:ext cx="2119185" cy="230346"/>
          </a:xfrm>
          <a:prstGeom prst="roundRect">
            <a:avLst/>
          </a:prstGeom>
          <a:noFill/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297203" y="1142786"/>
            <a:ext cx="65608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헤더 파일을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사용을 원하시는 파일에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#include "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"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혹은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까지만 쓰고 싶으시다면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#include "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/buffer"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48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840899" y="1136608"/>
            <a:ext cx="6560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설정이 완료되었습니다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한번 사용해 보십시요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452F07-FADE-AB35-2946-8C51776F0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573" y="1898228"/>
            <a:ext cx="6592220" cy="281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21D842-C6B5-4CEB-7F1A-3D046FAE76D6}"/>
              </a:ext>
            </a:extLst>
          </p:cNvPr>
          <p:cNvSpPr txBox="1"/>
          <p:nvPr/>
        </p:nvSpPr>
        <p:spPr>
          <a:xfrm>
            <a:off x="6432878" y="2753260"/>
            <a:ext cx="29951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편하게 쓰시려면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using namespace CGDK</a:t>
            </a:r>
            <a:endParaRPr lang="ko-KR" altLang="en-US" sz="1000" dirty="0">
              <a:solidFill>
                <a:srgbClr val="FFFF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2D4D12-8302-AC10-37A1-57D07C02DAD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318876" y="2876371"/>
            <a:ext cx="1114002" cy="290406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76ED9-208B-B060-AA86-D5FBD7F25BCA}"/>
              </a:ext>
            </a:extLst>
          </p:cNvPr>
          <p:cNvSpPr txBox="1"/>
          <p:nvPr/>
        </p:nvSpPr>
        <p:spPr>
          <a:xfrm>
            <a:off x="7129730" y="3528882"/>
            <a:ext cx="22982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이거 컴파일 잘되면 </a:t>
            </a:r>
            <a:r>
              <a:rPr lang="en-US" altLang="ko-KR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Ok~~ </a:t>
            </a:r>
            <a:r>
              <a:rPr lang="ko-KR" altLang="en-US" sz="1000" dirty="0">
                <a:solidFill>
                  <a:srgbClr val="FFFF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설정 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0D9A23-69AF-67C0-116D-D8D210495F3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666470" y="3651993"/>
            <a:ext cx="463260" cy="421492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DC7B7B8-E36D-544F-F587-1B47FE9321BA}"/>
              </a:ext>
            </a:extLst>
          </p:cNvPr>
          <p:cNvSpPr txBox="1"/>
          <p:nvPr/>
        </p:nvSpPr>
        <p:spPr>
          <a:xfrm>
            <a:off x="2815577" y="5054072"/>
            <a:ext cx="65608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CMake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. –DCMAKE_BUILD_TYPE=Debug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 make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성공적으로 완료하면 설정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59713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1727199" y="1524423"/>
            <a:ext cx="10292623" cy="876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디렉토리 설정과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옵션만 설정해주면 완료입니다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아직 지원되지 않는 버전을 사용하는 분들이 많아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C++17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로만 설정해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72D17-34FF-C5E4-B090-BBF8C9194049}"/>
              </a:ext>
            </a:extLst>
          </p:cNvPr>
          <p:cNvSpPr txBox="1"/>
          <p:nvPr/>
        </p:nvSpPr>
        <p:spPr>
          <a:xfrm>
            <a:off x="3659017" y="975769"/>
            <a:ext cx="4873966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</a:t>
            </a:r>
            <a:r>
              <a:rPr lang="ko-KR" altLang="en-US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3D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4C91-2B8D-5C04-9792-4609CB0AA39F}"/>
              </a:ext>
            </a:extLst>
          </p:cNvPr>
          <p:cNvSpPr txBox="1"/>
          <p:nvPr/>
        </p:nvSpPr>
        <p:spPr>
          <a:xfrm>
            <a:off x="2268512" y="2514599"/>
            <a:ext cx="8537472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 옵션을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C++17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 지원 옵션으로 설정해 주시고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\C++\include'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시켜주십시요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8535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r>
              <a:rPr lang="en-US" altLang="ko-KR" sz="700" dirty="0"/>
              <a:t> all rights reserved.</a:t>
            </a:r>
            <a:endParaRPr lang="ko-KR" altLang="en-US" sz="700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957007" y="29733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6356238" y="5761837"/>
            <a:ext cx="1564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8106032" y="2976495"/>
            <a:ext cx="389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 Getting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444DD-7C30-407E-B2CE-73CCD70F6D45}"/>
              </a:ext>
            </a:extLst>
          </p:cNvPr>
          <p:cNvSpPr txBox="1"/>
          <p:nvPr/>
        </p:nvSpPr>
        <p:spPr>
          <a:xfrm>
            <a:off x="10225571" y="4765373"/>
            <a:ext cx="1845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classes and functions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10089554" y="3605635"/>
            <a:ext cx="19894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download CGDK::buffer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80102" y="2973320"/>
            <a:ext cx="150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Getting</a:t>
            </a:r>
            <a:r>
              <a:rPr lang="ko-KR" altLang="en-US" dirty="0"/>
              <a:t> </a:t>
            </a:r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1686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90586" y="2943972"/>
            <a:ext cx="42017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Visual Studio C++ project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975769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bwinuffer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AB8BD-8964-7037-00CA-1880458A2E36}"/>
              </a:ext>
            </a:extLst>
          </p:cNvPr>
          <p:cNvSpPr txBox="1"/>
          <p:nvPr/>
        </p:nvSpPr>
        <p:spPr>
          <a:xfrm>
            <a:off x="2390585" y="3314398"/>
            <a:ext cx="2840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 C++project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CAE6D-7216-201D-342C-F3F92556AFFB}"/>
              </a:ext>
            </a:extLst>
          </p:cNvPr>
          <p:cNvSpPr txBox="1"/>
          <p:nvPr/>
        </p:nvSpPr>
        <p:spPr>
          <a:xfrm>
            <a:off x="2390586" y="3684823"/>
            <a:ext cx="31946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 project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19BEBA-175D-F5A3-3653-1D186C56F1A0}"/>
              </a:ext>
            </a:extLst>
          </p:cNvPr>
          <p:cNvSpPr txBox="1"/>
          <p:nvPr/>
        </p:nvSpPr>
        <p:spPr>
          <a:xfrm>
            <a:off x="2390585" y="5056258"/>
            <a:ext cx="2637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general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8C0A4-E377-E2BA-8B55-CEE2A05FA038}"/>
              </a:ext>
            </a:extLst>
          </p:cNvPr>
          <p:cNvSpPr txBox="1"/>
          <p:nvPr/>
        </p:nvSpPr>
        <p:spPr>
          <a:xfrm>
            <a:off x="2390585" y="5468036"/>
            <a:ext cx="2637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C3A087-A259-F592-B7A8-5755F0AD6041}"/>
              </a:ext>
            </a:extLst>
          </p:cNvPr>
          <p:cNvSpPr txBox="1"/>
          <p:nvPr/>
        </p:nvSpPr>
        <p:spPr>
          <a:xfrm>
            <a:off x="1974215" y="4549408"/>
            <a:ext cx="325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 project setting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A3B63-27FE-E2A6-6E8E-ED5E3897A88E}"/>
              </a:ext>
            </a:extLst>
          </p:cNvPr>
          <p:cNvSpPr txBox="1"/>
          <p:nvPr/>
        </p:nvSpPr>
        <p:spPr>
          <a:xfrm>
            <a:off x="1974215" y="1678184"/>
            <a:ext cx="3256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Download CGDK::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7198B-FA65-D3ED-CDD4-93D64ADF1028}"/>
              </a:ext>
            </a:extLst>
          </p:cNvPr>
          <p:cNvSpPr txBox="1"/>
          <p:nvPr/>
        </p:nvSpPr>
        <p:spPr>
          <a:xfrm>
            <a:off x="1771771" y="2583756"/>
            <a:ext cx="32565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setting</a:t>
            </a:r>
          </a:p>
        </p:txBody>
      </p:sp>
    </p:spTree>
    <p:extLst>
      <p:ext uri="{BB962C8B-B14F-4D97-AF65-F5344CB8AC3E}">
        <p14:creationId xmlns:p14="http://schemas.microsoft.com/office/powerpoint/2010/main" val="461980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9E59BE-1CAD-F8EB-C086-B84ED2067FE4}"/>
              </a:ext>
            </a:extLst>
          </p:cNvPr>
          <p:cNvSpPr txBox="1"/>
          <p:nvPr/>
        </p:nvSpPr>
        <p:spPr>
          <a:xfrm>
            <a:off x="1886719" y="1592044"/>
            <a:ext cx="662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에서 다운받습니다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16756-0206-9269-BB82-2839B4484679}"/>
              </a:ext>
            </a:extLst>
          </p:cNvPr>
          <p:cNvSpPr txBox="1"/>
          <p:nvPr/>
        </p:nvSpPr>
        <p:spPr>
          <a:xfrm>
            <a:off x="3659017" y="975769"/>
            <a:ext cx="4873966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Download </a:t>
            </a:r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2CB3BDF-0638-9C92-C12E-6D9B0BD20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343" y="3924701"/>
            <a:ext cx="6139027" cy="29222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1A94120-6614-5857-9728-76855DA38CA4}"/>
              </a:ext>
            </a:extLst>
          </p:cNvPr>
          <p:cNvSpPr txBox="1"/>
          <p:nvPr/>
        </p:nvSpPr>
        <p:spPr>
          <a:xfrm>
            <a:off x="2150599" y="2933299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4"/>
              </a:rPr>
              <a:t>CGLabs</a:t>
            </a:r>
            <a:r>
              <a:rPr lang="en-US" altLang="ko-KR" sz="1400" dirty="0">
                <a:hlinkClick r:id="rId4"/>
              </a:rPr>
              <a:t>/</a:t>
            </a:r>
            <a:r>
              <a:rPr lang="en-US" altLang="ko-KR" sz="1400" dirty="0" err="1">
                <a:hlinkClick r:id="rId4"/>
              </a:rPr>
              <a:t>CGDK.buffer</a:t>
            </a:r>
            <a:r>
              <a:rPr lang="en-US" altLang="ko-KR" sz="1400" dirty="0">
                <a:hlinkClick r:id="rId4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14B248-04DD-609D-04BB-1452C15D5575}"/>
              </a:ext>
            </a:extLst>
          </p:cNvPr>
          <p:cNvSpPr/>
          <p:nvPr/>
        </p:nvSpPr>
        <p:spPr>
          <a:xfrm>
            <a:off x="5982256" y="4977727"/>
            <a:ext cx="575285" cy="266448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0DC16F-C538-3963-58D8-620E526F62A6}"/>
              </a:ext>
            </a:extLst>
          </p:cNvPr>
          <p:cNvSpPr txBox="1"/>
          <p:nvPr/>
        </p:nvSpPr>
        <p:spPr>
          <a:xfrm>
            <a:off x="8438963" y="4423729"/>
            <a:ext cx="29951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이걸 눌러서 압축파일을 받으셔도 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Clone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하셔도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지속적으로 업데이트를 받으시려면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Clone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좋겠죠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DDDCAE0-08E2-7500-8D9F-A60B66854EF0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557541" y="4777672"/>
            <a:ext cx="1881422" cy="3332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4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268512" y="2514599"/>
            <a:ext cx="8537472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C++20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이상을 옵션으로 설정해 주시고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\C++\include'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디렉토리에 포함시켜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"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시켜주십시요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④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0F06A-E760-5180-BAC3-A40ED6D70227}"/>
              </a:ext>
            </a:extLst>
          </p:cNvPr>
          <p:cNvSpPr txBox="1"/>
          <p:nvPr/>
        </p:nvSpPr>
        <p:spPr>
          <a:xfrm>
            <a:off x="3659017" y="975769"/>
            <a:ext cx="4873966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Visual Studio C++ project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F1537A-360B-ED68-10A8-D775FD9D1233}"/>
              </a:ext>
            </a:extLst>
          </p:cNvPr>
          <p:cNvSpPr txBox="1"/>
          <p:nvPr/>
        </p:nvSpPr>
        <p:spPr>
          <a:xfrm>
            <a:off x="1654793" y="1678459"/>
            <a:ext cx="6560846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콘솔이든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mfc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visusal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studio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프로젝트의 설정 방법입니다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94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F63290-C817-55C5-071D-050EC7DD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54" y="2370563"/>
            <a:ext cx="5644292" cy="397977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3E6FEF-F13E-85F1-D4C7-01720B6DE396}"/>
              </a:ext>
            </a:extLst>
          </p:cNvPr>
          <p:cNvSpPr/>
          <p:nvPr/>
        </p:nvSpPr>
        <p:spPr>
          <a:xfrm>
            <a:off x="3561680" y="3104421"/>
            <a:ext cx="430966" cy="146583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F23F71-4E1A-CE5C-07F7-E4C954CE68C4}"/>
              </a:ext>
            </a:extLst>
          </p:cNvPr>
          <p:cNvSpPr/>
          <p:nvPr/>
        </p:nvSpPr>
        <p:spPr>
          <a:xfrm>
            <a:off x="6129214" y="3890851"/>
            <a:ext cx="1765338" cy="189628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352807" y="1136608"/>
            <a:ext cx="65608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'project setting 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일반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메뉴에서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언어 표준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            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C++20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이상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설정해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9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867ECEA-77D5-A5D0-B590-A4489D95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759" y="2740951"/>
            <a:ext cx="5596482" cy="38676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3E6FEF-F13E-85F1-D4C7-01720B6DE396}"/>
              </a:ext>
            </a:extLst>
          </p:cNvPr>
          <p:cNvSpPr/>
          <p:nvPr/>
        </p:nvSpPr>
        <p:spPr>
          <a:xfrm>
            <a:off x="3771079" y="4202053"/>
            <a:ext cx="430966" cy="146583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2F23F71-4E1A-CE5C-07F7-E4C954CE68C4}"/>
              </a:ext>
            </a:extLst>
          </p:cNvPr>
          <p:cNvSpPr/>
          <p:nvPr/>
        </p:nvSpPr>
        <p:spPr>
          <a:xfrm>
            <a:off x="6408418" y="3321392"/>
            <a:ext cx="1765338" cy="189628"/>
          </a:xfrm>
          <a:prstGeom prst="roundRect">
            <a:avLst/>
          </a:prstGeom>
          <a:noFill/>
          <a:ln>
            <a:solidFill>
              <a:srgbClr val="66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DD0E11-2B58-1F1F-1EEE-626C183DC461}"/>
              </a:ext>
            </a:extLst>
          </p:cNvPr>
          <p:cNvSpPr txBox="1"/>
          <p:nvPr/>
        </p:nvSpPr>
        <p:spPr>
          <a:xfrm>
            <a:off x="2352807" y="1136608"/>
            <a:ext cx="65608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사용을 원하시는 프로젝트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'project setting &gt; C/C++ 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일반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메뉴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추가 포함 디렉토리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D:\test\CGDK.buffer\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C++\include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를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추가시켜 주십시요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0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22065</TotalTime>
  <Words>764</Words>
  <Application>Microsoft Office PowerPoint</Application>
  <PresentationFormat>와이드스크린</PresentationFormat>
  <Paragraphs>137</Paragraphs>
  <Slides>17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HY견명조</vt:lpstr>
      <vt:lpstr>HY신명조</vt:lpstr>
      <vt:lpstr>맑은 고딕</vt:lpstr>
      <vt:lpstr>Arial</vt:lpstr>
      <vt:lpstr>Segoe UI Semibold</vt:lpstr>
      <vt:lpstr>Segoe UI Variable Small Semibol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5326</cp:revision>
  <dcterms:created xsi:type="dcterms:W3CDTF">2016-03-23T14:08:17Z</dcterms:created>
  <dcterms:modified xsi:type="dcterms:W3CDTF">2023-10-29T16:11:35Z</dcterms:modified>
</cp:coreProperties>
</file>