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3" r:id="rId48"/>
    <p:sldId id="454" r:id="rId49"/>
    <p:sldId id="552" r:id="rId50"/>
    <p:sldId id="551" r:id="rId51"/>
    <p:sldId id="456" r:id="rId52"/>
    <p:sldId id="475" r:id="rId53"/>
    <p:sldId id="476" r:id="rId54"/>
    <p:sldId id="445" r:id="rId55"/>
    <p:sldId id="457" r:id="rId56"/>
    <p:sldId id="458" r:id="rId57"/>
    <p:sldId id="408" r:id="rId58"/>
    <p:sldId id="477" r:id="rId59"/>
    <p:sldId id="504" r:id="rId60"/>
    <p:sldId id="402" r:id="rId61"/>
    <p:sldId id="498" r:id="rId62"/>
    <p:sldId id="407" r:id="rId63"/>
    <p:sldId id="502" r:id="rId64"/>
    <p:sldId id="537" r:id="rId65"/>
    <p:sldId id="529" r:id="rId66"/>
    <p:sldId id="532" r:id="rId67"/>
    <p:sldId id="533" r:id="rId68"/>
    <p:sldId id="546" r:id="rId69"/>
    <p:sldId id="530" r:id="rId70"/>
    <p:sldId id="535" r:id="rId71"/>
    <p:sldId id="536" r:id="rId72"/>
    <p:sldId id="547" r:id="rId73"/>
    <p:sldId id="534" r:id="rId74"/>
    <p:sldId id="490" r:id="rId75"/>
    <p:sldId id="538" r:id="rId76"/>
    <p:sldId id="550" r:id="rId77"/>
    <p:sldId id="463" r:id="rId78"/>
    <p:sldId id="455" r:id="rId79"/>
    <p:sldId id="465" r:id="rId80"/>
    <p:sldId id="466" r:id="rId81"/>
    <p:sldId id="489" r:id="rId82"/>
    <p:sldId id="470" r:id="rId83"/>
    <p:sldId id="467" r:id="rId84"/>
    <p:sldId id="471" r:id="rId85"/>
    <p:sldId id="439" r:id="rId86"/>
    <p:sldId id="434" r:id="rId87"/>
    <p:sldId id="436" r:id="rId88"/>
    <p:sldId id="437" r:id="rId89"/>
    <p:sldId id="472" r:id="rId90"/>
    <p:sldId id="503" r:id="rId9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34" d="100"/>
          <a:sy n="134" d="100"/>
        </p:scale>
        <p:origin x="150" y="16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252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888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177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4.jpeg"/><Relationship Id="rId10" Type="http://schemas.openxmlformats.org/officeDocument/2006/relationships/image" Target="../media/image53.png"/><Relationship Id="rId4" Type="http://schemas.openxmlformats.org/officeDocument/2006/relationships/image" Target="../media/image46.png"/><Relationship Id="rId9" Type="http://schemas.openxmlformats.org/officeDocument/2006/relationships/image" Target="../media/image52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jpeg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3277866" y="2516324"/>
            <a:ext cx="5636268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송수신된다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155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500×     500 ×10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487473"/>
            <a:ext cx="8186458" cy="695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초당 천만 메시지 정도면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부하 최소화의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하지만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이었는데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스럽지만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곳도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어째뜬동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872484" y="2239205"/>
            <a:ext cx="4447033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최대한 줄여야 한다</a:t>
            </a:r>
            <a:endParaRPr lang="en-US" altLang="ko-KR" sz="1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한편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받을 때의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의외로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14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어마 어마하게 량도 많고 종류도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메시지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1949600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잡으란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2711037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3625437"/>
            <a:ext cx="646331" cy="36933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310340"/>
            <a:ext cx="877163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복잡성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?…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6356238" y="5761837"/>
            <a:ext cx="1564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란 있을 수 없다며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오해였습니다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088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endParaRPr lang="ko-KR" altLang="en-US" sz="1600" dirty="0"/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했엇죠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마이가아앗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027344" y="4846287"/>
            <a:ext cx="5807114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날이 갈수록 메시지는 점점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복사하면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 복사 했다간 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40945"/>
            <a:ext cx="8124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컴파일러가 대신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필요가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define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처리를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 만들어진 버퍼만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109472" y="3925918"/>
            <a:ext cx="437065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A4FFC8-987E-487C-7B9A-148BBF94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49" y="2548546"/>
            <a:ext cx="2219635" cy="296268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다계층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간단히 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 flipV="1">
            <a:off x="2921000" y="2704078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작성하시지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날포인터는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되지 않지만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직접 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464853" y="1427275"/>
            <a:ext cx="7262295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 데이터는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넣어서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280479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image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복잡한 데이터도 간단하게 직렬화</a:t>
            </a: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쌩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면 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61549"/>
            <a:ext cx="8465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있거나 해서 컴파일의 한계가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최대 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구현 기술면에서 많은 차이를 보이므로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2944646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2944646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→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C#,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→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103445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2656380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043326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2656380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3779814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3846009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4936159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복사만 해고 사용하시면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3594794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03783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1954070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353879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4420083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262917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485" y="4314659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2657999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2595400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2737035"/>
            <a:ext cx="1176688" cy="18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608949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159197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3734921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908112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90811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360623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360623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922400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720775"/>
            <a:ext cx="775171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개발된 겁이고 서버 개발에 사용하고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둬서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있어서 효용성도 없는 것으로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해제하는 식으로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69245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3031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처리 시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범위를 넘어 접근 시 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(Exception)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범위가 넘어가는 접근이 있을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Release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이것은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232751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대혼돈의 직렬화 라이브러리 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직렬화와 역직렬화를 해서 목표 데이터에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반복하여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플랫폰은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편의성도 따져 봐야 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메시지가 복잡해 지면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이 과정이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340911"/>
            <a:ext cx="7095582" cy="327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특징은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넣어서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 좀 번거롭고 복잡한 일이 될 수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게임용 직렬화 라이브러리로는 약간 부족한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 역시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작성해야 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사용하며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주고 그 위치를 리턴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아주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악영향이 될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963510"/>
            <a:ext cx="4812270" cy="727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40110" y="2268547"/>
            <a:ext cx="681111" cy="5890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61872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읽기가 가능하다지만 이 정도까지 감수할 정도인지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총용량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총용량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조금만 복잡해지면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싶기도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동기화용 작은 메시지 용으로 쓰기에도 너무 직렬화 결과물 용량이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사용은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8D3DD-8D32-B550-1298-32D41FA5E8E7}"/>
              </a:ext>
            </a:extLst>
          </p:cNvPr>
          <p:cNvSpPr txBox="1"/>
          <p:nvPr/>
        </p:nvSpPr>
        <p:spPr>
          <a:xfrm>
            <a:off x="2053071" y="5412566"/>
            <a:ext cx="9107029" cy="575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생각보다 작성이 복잡해 질 수 있고 관리가 힘든 면도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필요 없는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Flexbuffers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있긴 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직렬화와 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 역시 한 줄로 저장까지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이걸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하나만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실제 역직렬화를 하기 위해서는 추가적인 정보가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실제는 매우 성가실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임위의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원하는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어떻게 성능을 기여하나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993036" y="1593631"/>
            <a:ext cx="399777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CGDK10.network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네트워크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성능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EA8063-EDE9-D698-9661-E41CAE87A7B5}"/>
              </a:ext>
            </a:extLst>
          </p:cNvPr>
          <p:cNvSpPr txBox="1"/>
          <p:nvPr/>
        </p:nvSpPr>
        <p:spPr>
          <a:xfrm>
            <a:off x="1822511" y="2115254"/>
            <a:ext cx="8843162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ubuntu 13900k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접속일때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echo 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억메시지 이상의 송신과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억 메시지 이상의 수신 능력을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처리가 가장 중요하겠지만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Zero-Copy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재전송 까지 가능했던 것도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시스템이 있기에 가능했다고 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46561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6061523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유닛이 많을 수 있어 유닛당 동기화는 사실상 불가능해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템플릿 특화와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따라 적절한 직렬화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처리르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7589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133977" y="279901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3418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3866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3906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1947778" y="307500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30729" y="326101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93088" y="341470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60142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89231" y="359475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1623535" y="1174174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1640900" y="1582308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1672395" y="3389345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각기 다른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1640900" y="398019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5597947" y="226507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324354" y="2310902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279905" y="2310902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155019" y="2123976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1672395" y="2705156"/>
            <a:ext cx="9175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527468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2706750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트로이의 목마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역할을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알았으니 그 수만큼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돌려 확장해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1012124" y="810221"/>
            <a:ext cx="290810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여기서 실질적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호출함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939177" y="4801977"/>
            <a:ext cx="651873" cy="971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설정되어 있으면 여기가 호출됩니다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돌려 인자 확장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555759" y="2908849"/>
            <a:ext cx="508048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장르는 따라 다르겠지만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24971</TotalTime>
  <Words>6691</Words>
  <Application>Microsoft Office PowerPoint</Application>
  <PresentationFormat>와이드스크린</PresentationFormat>
  <Paragraphs>998</Paragraphs>
  <Slides>90</Slides>
  <Notes>83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90</vt:i4>
      </vt:variant>
    </vt:vector>
  </HeadingPairs>
  <TitlesOfParts>
    <vt:vector size="102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5882</cp:revision>
  <dcterms:created xsi:type="dcterms:W3CDTF">2016-03-23T14:08:17Z</dcterms:created>
  <dcterms:modified xsi:type="dcterms:W3CDTF">2023-10-29T15:40:56Z</dcterms:modified>
</cp:coreProperties>
</file>