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6" r:id="rId4"/>
    <p:sldId id="261" r:id="rId5"/>
    <p:sldId id="262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102"/>
      </p:cViewPr>
      <p:guideLst>
        <p:guide orient="horz" pos="391"/>
        <p:guide pos="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2A7E5-9D6C-4D49-9F84-6FD5581D5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23D0-ACA9-4109-859D-3ECB447A1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36A17-8D0E-4BD4-9D11-B7A7E9E9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2E944-0ED1-4607-A36C-5BB69830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9B9D4-8BBC-476D-8064-35CFCD6B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8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FE90C-3B64-42E6-831B-DF1AF8BE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F9955E-804B-4847-A548-B8FAB8A8F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16D88-EA8C-4E33-9AA0-265D828D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6A646-1DCD-47EA-9189-479181E5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0B22C-804C-4B5E-BC7E-9728A7D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03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C339A3-C568-40CC-80EA-0D67438C8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BA901-4156-43E5-997D-B97D55256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A3A72-6D07-48D1-A145-8C8FC73B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FE233-6062-4295-98E2-CDA8399D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950D5-233D-4487-955B-863FE15E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4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19A54-E745-4CC6-BB95-027B3121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27CD9-8FD6-41DB-92D5-543810226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1E69F-6A0C-4988-A80C-D9E07998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0A22F-E157-407D-9059-6BA690D7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5A3EE-62DB-427A-BC57-1105595D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8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69695-5C44-4966-9A13-1C984D98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4F0D-22E9-4085-831F-FD98A827D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917BF-93D8-4FAE-9057-B5DC34BF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F97A2-C5F5-4A31-8A8E-9DB0E5BF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D523A-5E78-4084-9250-EA62E800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C6390-10D0-4FD4-A9C5-512525EC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AF698-79AC-473D-91BE-2AC4B6A9A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7004C-44EF-4C97-90AD-CEC005B13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2DA3BB-F86B-423B-ADF0-0C45FFA7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ABA172-663F-4746-A340-81A5A245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8ECEE4-F0CB-4000-8737-D35FA8E9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8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33FDE-6868-41BC-989B-C7995DAA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CE7D6-2226-4B65-8C8E-7CC6A6A5A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092D66-1FD3-41EB-97C7-DE6FA7F9F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733F04-26EC-425A-A594-4302ABE0A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AB9B29-E3A0-4BA3-A785-C6DCCEF71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93CB7F-B41A-4C1B-ABF3-7333EA9C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B76826-AE98-4493-AE44-3F7ACB5B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49C020-97C1-43ED-95BF-408B8BF8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FE3F6-CD7E-4531-9825-DA1294BB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364A65-7602-4E2F-AB3A-1DB84F3C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370FC8-7EFF-42A1-A3DD-2E35F1F4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EA32FA-FEE4-4DBD-930C-A337BE21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3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4FEF22-CFFB-471E-8960-DC35A80D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8E9B52-4735-4887-B334-2DAF9484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849622-257C-4566-88C3-8C0E40D1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1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14B03-A7BA-4811-B9E6-F4B68F50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ABAA1-C57E-4FE1-B2AD-CB2F1C6B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1A1A2C-F9BA-416A-BBF9-D65DDE042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EEA2E-4425-4FB2-B940-D630ECB6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F14BC-4609-49B0-B88F-71ED21D8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2F4A1-01AF-4213-B737-2A01F210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8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43167-4408-4C58-ADD5-FC60A11E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78274A-E2D6-47D8-8667-1D77CFAB2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29D13A-7EED-4A00-A107-5A9D6EE83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886C8-A6B0-4365-8DF4-783E1627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8015C-9296-41FD-8594-A6F545A4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2F2D0-7A4D-4569-A726-EFB2F9A6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2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9FC0F-2DDD-468F-8DBD-6A2807FE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676674-756A-42FE-BD0C-C3CECBFD8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A869F-4294-4684-B447-EA0E57952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5D8D2-D0ED-4DCE-B1CA-EB46F385A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C4440-5EEA-42C9-BA7E-B3A419EF5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37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44EEB-D581-472B-8D50-6E9E9AB439CE}"/>
              </a:ext>
            </a:extLst>
          </p:cNvPr>
          <p:cNvSpPr txBox="1"/>
          <p:nvPr/>
        </p:nvSpPr>
        <p:spPr>
          <a:xfrm>
            <a:off x="1416050" y="1016000"/>
            <a:ext cx="4006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1. CGD::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object_ptr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Ireferenceable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인터페이스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1A0A4-3BBF-473D-B6F6-765C2E02345A}"/>
              </a:ext>
            </a:extLst>
          </p:cNvPr>
          <p:cNvSpPr txBox="1"/>
          <p:nvPr/>
        </p:nvSpPr>
        <p:spPr>
          <a:xfrm>
            <a:off x="1416050" y="1376938"/>
            <a:ext cx="3698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2. CGD::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own_ptr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Idestroyable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인터페이스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666A0-A1E1-4CF4-B6F8-1F3A627915EB}"/>
              </a:ext>
            </a:extLst>
          </p:cNvPr>
          <p:cNvSpPr txBox="1"/>
          <p:nvPr/>
        </p:nvSpPr>
        <p:spPr>
          <a:xfrm>
            <a:off x="1416050" y="1737876"/>
            <a:ext cx="1871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3.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객체 풀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(object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pool)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3D706D0-7F00-44B7-8338-DA6DCD0C282B}"/>
              </a:ext>
            </a:extLst>
          </p:cNvPr>
          <p:cNvSpPr txBox="1">
            <a:spLocks/>
          </p:cNvSpPr>
          <p:nvPr/>
        </p:nvSpPr>
        <p:spPr>
          <a:xfrm>
            <a:off x="368300" y="347663"/>
            <a:ext cx="5207000" cy="6683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CGC.II..QUERY..</a:t>
            </a:r>
            <a:r>
              <a:rPr lang="en-US" altLang="ko-KR" sz="3200" b="1" dirty="0" err="1"/>
              <a:t>redis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725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44EEB-D581-472B-8D50-6E9E9AB439CE}"/>
              </a:ext>
            </a:extLst>
          </p:cNvPr>
          <p:cNvSpPr txBox="1"/>
          <p:nvPr/>
        </p:nvSpPr>
        <p:spPr>
          <a:xfrm>
            <a:off x="1855892" y="-12879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CGD::</a:t>
            </a:r>
            <a:r>
              <a:rPr lang="en-US" altLang="ko-KR" b="1" dirty="0" err="1"/>
              <a:t>object_ptr</a:t>
            </a:r>
            <a:r>
              <a:rPr lang="en-US" altLang="ko-KR" b="1" dirty="0"/>
              <a:t> &amp;</a:t>
            </a:r>
            <a:r>
              <a:rPr lang="ko-KR" altLang="en-US" b="1" dirty="0"/>
              <a:t> </a:t>
            </a:r>
            <a:r>
              <a:rPr lang="en-US" altLang="ko-KR" b="1" dirty="0" err="1"/>
              <a:t>Ireferenceable</a:t>
            </a:r>
            <a:endParaRPr lang="ko-KR" altLang="en-US" b="1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AAE6A-E161-4680-A41E-C84804B8053E}"/>
              </a:ext>
            </a:extLst>
          </p:cNvPr>
          <p:cNvSpPr txBox="1"/>
          <p:nvPr/>
        </p:nvSpPr>
        <p:spPr>
          <a:xfrm>
            <a:off x="1416050" y="620713"/>
            <a:ext cx="770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Object_ptr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표준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스마트포인터와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다르게 객체 자체가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참조계수르르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Ireferenceable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상속받은 객체를 대상으로만 처리를 함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B627-B0A0-40AA-B3F1-143A5BBBD840}"/>
              </a:ext>
            </a:extLst>
          </p:cNvPr>
          <p:cNvSpPr txBox="1"/>
          <p:nvPr/>
        </p:nvSpPr>
        <p:spPr>
          <a:xfrm>
            <a:off x="538480" y="15240"/>
            <a:ext cx="1317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OBJECT SYSTEM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FF3B4D-F082-4DC2-AFB1-F9A04176DE90}"/>
              </a:ext>
            </a:extLst>
          </p:cNvPr>
          <p:cNvSpPr txBox="1"/>
          <p:nvPr/>
        </p:nvSpPr>
        <p:spPr>
          <a:xfrm>
            <a:off x="18926" y="15240"/>
            <a:ext cx="70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CGC.II..</a:t>
            </a:r>
            <a:endParaRPr lang="ko-KR" altLang="en-US" sz="12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9D42E0-7B2D-4648-B67E-2BFBE5814C23}"/>
              </a:ext>
            </a:extLst>
          </p:cNvPr>
          <p:cNvSpPr/>
          <p:nvPr/>
        </p:nvSpPr>
        <p:spPr>
          <a:xfrm>
            <a:off x="1822873" y="14197"/>
            <a:ext cx="4571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24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44EEB-D581-472B-8D50-6E9E9AB439CE}"/>
              </a:ext>
            </a:extLst>
          </p:cNvPr>
          <p:cNvSpPr txBox="1"/>
          <p:nvPr/>
        </p:nvSpPr>
        <p:spPr>
          <a:xfrm>
            <a:off x="1855892" y="-12879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CGD::</a:t>
            </a:r>
            <a:r>
              <a:rPr lang="en-US" altLang="ko-KR" b="1" dirty="0" err="1"/>
              <a:t>object_ptr</a:t>
            </a:r>
            <a:r>
              <a:rPr lang="en-US" altLang="ko-KR" b="1" dirty="0"/>
              <a:t> &amp;</a:t>
            </a:r>
            <a:r>
              <a:rPr lang="ko-KR" altLang="en-US" b="1" dirty="0"/>
              <a:t> </a:t>
            </a:r>
            <a:r>
              <a:rPr lang="en-US" altLang="ko-KR" b="1" dirty="0" err="1"/>
              <a:t>Ireferenceable</a:t>
            </a:r>
            <a:endParaRPr lang="ko-KR" altLang="en-US" b="1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AAE6A-E161-4680-A41E-C84804B8053E}"/>
              </a:ext>
            </a:extLst>
          </p:cNvPr>
          <p:cNvSpPr txBox="1"/>
          <p:nvPr/>
        </p:nvSpPr>
        <p:spPr>
          <a:xfrm>
            <a:off x="1416050" y="648085"/>
            <a:ext cx="8930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Object_ptr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동적 할당은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make_object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 혹은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NEW&lt;T&gt;()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원하는 객체 동적 할당 가능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DBE5E-E08F-4485-A0A1-8C1E0028A631}"/>
              </a:ext>
            </a:extLst>
          </p:cNvPr>
          <p:cNvSpPr txBox="1"/>
          <p:nvPr/>
        </p:nvSpPr>
        <p:spPr>
          <a:xfrm>
            <a:off x="1416050" y="3121223"/>
            <a:ext cx="726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own_ptr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동적 할당은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make_own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가능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376CD-1029-457C-9A3E-FFC2A5AE1BD6}"/>
              </a:ext>
            </a:extLst>
          </p:cNvPr>
          <p:cNvSpPr txBox="1"/>
          <p:nvPr/>
        </p:nvSpPr>
        <p:spPr>
          <a:xfrm>
            <a:off x="538480" y="15240"/>
            <a:ext cx="1317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OBJECT SYSTEM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E18FB9-9089-4DEC-B4E4-2F41FA93DD7B}"/>
              </a:ext>
            </a:extLst>
          </p:cNvPr>
          <p:cNvSpPr txBox="1"/>
          <p:nvPr/>
        </p:nvSpPr>
        <p:spPr>
          <a:xfrm>
            <a:off x="18926" y="15240"/>
            <a:ext cx="70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CGC.II..</a:t>
            </a:r>
            <a:endParaRPr lang="ko-KR" altLang="en-US" sz="1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EE7E7A-C3F9-4BDA-8CEF-1B975D0C3A74}"/>
              </a:ext>
            </a:extLst>
          </p:cNvPr>
          <p:cNvSpPr/>
          <p:nvPr/>
        </p:nvSpPr>
        <p:spPr>
          <a:xfrm>
            <a:off x="1822873" y="14197"/>
            <a:ext cx="4571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3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D1A0A4-3BBF-473D-B6F6-765C2E02345A}"/>
              </a:ext>
            </a:extLst>
          </p:cNvPr>
          <p:cNvSpPr txBox="1"/>
          <p:nvPr/>
        </p:nvSpPr>
        <p:spPr>
          <a:xfrm>
            <a:off x="1855892" y="-11382"/>
            <a:ext cx="339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CGD::</a:t>
            </a:r>
            <a:r>
              <a:rPr lang="en-US" altLang="ko-KR" b="1" dirty="0" err="1"/>
              <a:t>own_ptr</a:t>
            </a:r>
            <a:r>
              <a:rPr lang="en-US" altLang="ko-KR" b="1" dirty="0"/>
              <a:t> &amp;</a:t>
            </a:r>
            <a:r>
              <a:rPr lang="ko-KR" altLang="en-US" b="1" dirty="0"/>
              <a:t> </a:t>
            </a:r>
            <a:r>
              <a:rPr lang="en-US" altLang="ko-KR" b="1" dirty="0" err="1"/>
              <a:t>Idestroyable</a:t>
            </a:r>
            <a:endParaRPr lang="ko-KR" altLang="en-US" b="1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A2105E-14D1-4432-8536-C8D29B2DD845}"/>
              </a:ext>
            </a:extLst>
          </p:cNvPr>
          <p:cNvSpPr txBox="1"/>
          <p:nvPr/>
        </p:nvSpPr>
        <p:spPr>
          <a:xfrm>
            <a:off x="1416050" y="620713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유일하게 하나만 존재하는 동적 객체를 위한 것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소멸될 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destroy()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호출해준다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순환참조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문제를 해결하기 위해서도 사용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6ADFB-B5C7-4BD5-BE49-926036824C84}"/>
              </a:ext>
            </a:extLst>
          </p:cNvPr>
          <p:cNvSpPr txBox="1"/>
          <p:nvPr/>
        </p:nvSpPr>
        <p:spPr>
          <a:xfrm>
            <a:off x="538480" y="15240"/>
            <a:ext cx="1317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OBJECT SYSTEM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93640-ABDC-4F42-9C1A-02ED41CAF266}"/>
              </a:ext>
            </a:extLst>
          </p:cNvPr>
          <p:cNvSpPr txBox="1"/>
          <p:nvPr/>
        </p:nvSpPr>
        <p:spPr>
          <a:xfrm>
            <a:off x="18926" y="15240"/>
            <a:ext cx="70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CGC.II..</a:t>
            </a:r>
            <a:endParaRPr lang="ko-KR" altLang="en-US" sz="12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84537C-C1C2-4B0D-8697-8217999CE1CD}"/>
              </a:ext>
            </a:extLst>
          </p:cNvPr>
          <p:cNvSpPr/>
          <p:nvPr/>
        </p:nvSpPr>
        <p:spPr>
          <a:xfrm>
            <a:off x="1822873" y="14197"/>
            <a:ext cx="4571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096BE-5EB3-479C-A55F-F6BF55CD54B4}"/>
              </a:ext>
            </a:extLst>
          </p:cNvPr>
          <p:cNvSpPr txBox="1"/>
          <p:nvPr/>
        </p:nvSpPr>
        <p:spPr>
          <a:xfrm>
            <a:off x="1868592" y="14197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객체 풀</a:t>
            </a:r>
            <a:r>
              <a:rPr lang="en-US" altLang="ko-KR" b="1" dirty="0"/>
              <a:t>.object</a:t>
            </a:r>
            <a:r>
              <a:rPr lang="ko-KR" altLang="en-US" b="1" dirty="0"/>
              <a:t> </a:t>
            </a:r>
            <a:r>
              <a:rPr lang="en-US" altLang="ko-KR" b="1" dirty="0"/>
              <a:t>pool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54FC3-83B1-4810-845D-2E245C8938C1}"/>
              </a:ext>
            </a:extLst>
          </p:cNvPr>
          <p:cNvSpPr txBox="1"/>
          <p:nvPr/>
        </p:nvSpPr>
        <p:spPr>
          <a:xfrm>
            <a:off x="1416050" y="620713"/>
            <a:ext cx="904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Ireferenceable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대신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Ipoolable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상속받으면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make_object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 호출 시 자동으로 풀에서 할당을 받음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할당해제시 자동으로 풀로 다시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돌아감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44326-5966-4BE8-B87A-BAF4B480482E}"/>
              </a:ext>
            </a:extLst>
          </p:cNvPr>
          <p:cNvSpPr txBox="1"/>
          <p:nvPr/>
        </p:nvSpPr>
        <p:spPr>
          <a:xfrm>
            <a:off x="538480" y="15240"/>
            <a:ext cx="1317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OBJECT SYSTEM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4D35E4-88F9-42B2-83DD-0AA65C4AFBC9}"/>
              </a:ext>
            </a:extLst>
          </p:cNvPr>
          <p:cNvSpPr txBox="1"/>
          <p:nvPr/>
        </p:nvSpPr>
        <p:spPr>
          <a:xfrm>
            <a:off x="18926" y="15240"/>
            <a:ext cx="70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CGC.II..</a:t>
            </a:r>
            <a:endParaRPr lang="ko-KR" altLang="en-US" sz="12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6DA0D3-AF9C-43E0-B610-D245889D9F47}"/>
              </a:ext>
            </a:extLst>
          </p:cNvPr>
          <p:cNvSpPr/>
          <p:nvPr/>
        </p:nvSpPr>
        <p:spPr>
          <a:xfrm>
            <a:off x="1822873" y="14197"/>
            <a:ext cx="4571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00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096BE-5EB3-479C-A55F-F6BF55CD54B4}"/>
              </a:ext>
            </a:extLst>
          </p:cNvPr>
          <p:cNvSpPr txBox="1"/>
          <p:nvPr/>
        </p:nvSpPr>
        <p:spPr>
          <a:xfrm>
            <a:off x="1868592" y="127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객체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54FC3-83B1-4810-845D-2E245C8938C1}"/>
              </a:ext>
            </a:extLst>
          </p:cNvPr>
          <p:cNvSpPr txBox="1"/>
          <p:nvPr/>
        </p:nvSpPr>
        <p:spPr>
          <a:xfrm>
            <a:off x="1416050" y="620713"/>
            <a:ext cx="9751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Ireferenceable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상속받아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make_object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할당 받은 모든 객체는 내부적으로 통계를 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메모리릭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등과 같은 문제가 발생시 확인 가능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8BA61-B650-4A92-BD27-814B7E1E2E78}"/>
              </a:ext>
            </a:extLst>
          </p:cNvPr>
          <p:cNvSpPr txBox="1"/>
          <p:nvPr/>
        </p:nvSpPr>
        <p:spPr>
          <a:xfrm>
            <a:off x="538480" y="15240"/>
            <a:ext cx="1317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OBJECT SYSTEM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C1650E-1B67-421A-BF6A-1BF89648C6CE}"/>
              </a:ext>
            </a:extLst>
          </p:cNvPr>
          <p:cNvSpPr txBox="1"/>
          <p:nvPr/>
        </p:nvSpPr>
        <p:spPr>
          <a:xfrm>
            <a:off x="18926" y="15240"/>
            <a:ext cx="70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CGC.II..</a:t>
            </a:r>
            <a:endParaRPr lang="ko-KR" altLang="en-US" sz="12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3BAF40-511F-4280-9B0F-3DA111408462}"/>
              </a:ext>
            </a:extLst>
          </p:cNvPr>
          <p:cNvSpPr/>
          <p:nvPr/>
        </p:nvSpPr>
        <p:spPr>
          <a:xfrm>
            <a:off x="1822873" y="14197"/>
            <a:ext cx="4571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8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096BE-5EB3-479C-A55F-F6BF55CD54B4}"/>
              </a:ext>
            </a:extLst>
          </p:cNvPr>
          <p:cNvSpPr txBox="1"/>
          <p:nvPr/>
        </p:nvSpPr>
        <p:spPr>
          <a:xfrm>
            <a:off x="1868592" y="0"/>
            <a:ext cx="63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FAQ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8BA61-B650-4A92-BD27-814B7E1E2E78}"/>
              </a:ext>
            </a:extLst>
          </p:cNvPr>
          <p:cNvSpPr txBox="1"/>
          <p:nvPr/>
        </p:nvSpPr>
        <p:spPr>
          <a:xfrm>
            <a:off x="538480" y="15240"/>
            <a:ext cx="1317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OBJECT SYSTEM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C1650E-1B67-421A-BF6A-1BF89648C6CE}"/>
              </a:ext>
            </a:extLst>
          </p:cNvPr>
          <p:cNvSpPr txBox="1"/>
          <p:nvPr/>
        </p:nvSpPr>
        <p:spPr>
          <a:xfrm>
            <a:off x="18926" y="15240"/>
            <a:ext cx="70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CGC.II..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362E6D-A6B2-4CDD-A469-E33822357EB6}"/>
              </a:ext>
            </a:extLst>
          </p:cNvPr>
          <p:cNvSpPr/>
          <p:nvPr/>
        </p:nvSpPr>
        <p:spPr>
          <a:xfrm>
            <a:off x="1822873" y="14197"/>
            <a:ext cx="4571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6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302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HY신명조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상현 조</dc:creator>
  <cp:lastModifiedBy>조 상현</cp:lastModifiedBy>
  <cp:revision>126</cp:revision>
  <dcterms:created xsi:type="dcterms:W3CDTF">2019-08-08T18:29:33Z</dcterms:created>
  <dcterms:modified xsi:type="dcterms:W3CDTF">2019-12-30T18:41:08Z</dcterms:modified>
</cp:coreProperties>
</file>