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상은" initials="민상" lastIdx="1" clrIdx="0">
    <p:extLst>
      <p:ext uri="{19B8F6BF-5375-455C-9EA6-DF929625EA0E}">
        <p15:presenceInfo xmlns:p15="http://schemas.microsoft.com/office/powerpoint/2012/main" userId="35e73a313b9e4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35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 상은" userId="35e73a313b9e4789" providerId="LiveId" clId="{6A49203B-5F09-43D4-A636-FAC251F7DD7D}"/>
    <pc:docChg chg="undo custSel addSld modSld sldOrd modMainMaster">
      <pc:chgData name="민 상은" userId="35e73a313b9e4789" providerId="LiveId" clId="{6A49203B-5F09-43D4-A636-FAC251F7DD7D}" dt="2022-07-29T13:14:14.734" v="1035" actId="20577"/>
      <pc:docMkLst>
        <pc:docMk/>
      </pc:docMkLst>
      <pc:sldChg chg="modSp mod">
        <pc:chgData name="민 상은" userId="35e73a313b9e4789" providerId="LiveId" clId="{6A49203B-5F09-43D4-A636-FAC251F7DD7D}" dt="2022-07-29T12:56:25.766" v="836"/>
        <pc:sldMkLst>
          <pc:docMk/>
          <pc:sldMk cId="4055956256" sldId="258"/>
        </pc:sldMkLst>
        <pc:spChg chg="mod">
          <ac:chgData name="민 상은" userId="35e73a313b9e4789" providerId="LiveId" clId="{6A49203B-5F09-43D4-A636-FAC251F7DD7D}" dt="2022-07-29T12:56:25.766" v="836"/>
          <ac:spMkLst>
            <pc:docMk/>
            <pc:sldMk cId="4055956256" sldId="258"/>
            <ac:spMk id="55" creationId="{A6EE1733-AA62-42AD-B92C-708A8590EFBC}"/>
          </ac:spMkLst>
        </pc:spChg>
      </pc:sldChg>
      <pc:sldChg chg="addSp delSp modSp add mod ord">
        <pc:chgData name="민 상은" userId="35e73a313b9e4789" providerId="LiveId" clId="{6A49203B-5F09-43D4-A636-FAC251F7DD7D}" dt="2022-07-29T12:59:24.161" v="847" actId="1076"/>
        <pc:sldMkLst>
          <pc:docMk/>
          <pc:sldMk cId="3890950579" sldId="259"/>
        </pc:sldMkLst>
        <pc:spChg chg="add mod">
          <ac:chgData name="민 상은" userId="35e73a313b9e4789" providerId="LiveId" clId="{6A49203B-5F09-43D4-A636-FAC251F7DD7D}" dt="2022-07-29T12:32:13.878" v="333" actId="207"/>
          <ac:spMkLst>
            <pc:docMk/>
            <pc:sldMk cId="3890950579" sldId="259"/>
            <ac:spMk id="2" creationId="{4A52711D-B10E-E0B8-BFB4-BD5B9F6C57D4}"/>
          </ac:spMkLst>
        </pc:spChg>
        <pc:spChg chg="mod">
          <ac:chgData name="민 상은" userId="35e73a313b9e4789" providerId="LiveId" clId="{6A49203B-5F09-43D4-A636-FAC251F7DD7D}" dt="2022-07-29T12:11:20.555" v="185" actId="20577"/>
          <ac:spMkLst>
            <pc:docMk/>
            <pc:sldMk cId="3890950579" sldId="259"/>
            <ac:spMk id="5" creationId="{97B616DE-C2E6-414B-8C12-B155B0D7C180}"/>
          </ac:spMkLst>
        </pc:spChg>
        <pc:spChg chg="mod">
          <ac:chgData name="민 상은" userId="35e73a313b9e4789" providerId="LiveId" clId="{6A49203B-5F09-43D4-A636-FAC251F7DD7D}" dt="2022-07-29T12:09:46.659" v="40"/>
          <ac:spMkLst>
            <pc:docMk/>
            <pc:sldMk cId="3890950579" sldId="259"/>
            <ac:spMk id="6" creationId="{79C68C6F-2043-4E2E-A661-2F0BDDB7D60A}"/>
          </ac:spMkLst>
        </pc:spChg>
        <pc:spChg chg="mod">
          <ac:chgData name="민 상은" userId="35e73a313b9e4789" providerId="LiveId" clId="{6A49203B-5F09-43D4-A636-FAC251F7DD7D}" dt="2022-07-29T12:11:44.688" v="189" actId="20577"/>
          <ac:spMkLst>
            <pc:docMk/>
            <pc:sldMk cId="3890950579" sldId="259"/>
            <ac:spMk id="9" creationId="{886EB0F2-C9E6-48E1-882E-9974C0FF96A3}"/>
          </ac:spMkLst>
        </pc:spChg>
        <pc:spChg chg="del">
          <ac:chgData name="민 상은" userId="35e73a313b9e4789" providerId="LiveId" clId="{6A49203B-5F09-43D4-A636-FAC251F7DD7D}" dt="2022-07-29T12:16:49.755" v="217" actId="478"/>
          <ac:spMkLst>
            <pc:docMk/>
            <pc:sldMk cId="3890950579" sldId="259"/>
            <ac:spMk id="22" creationId="{1344BD72-FB56-93A0-9766-823FC5F9DF9B}"/>
          </ac:spMkLst>
        </pc:spChg>
        <pc:spChg chg="del">
          <ac:chgData name="민 상은" userId="35e73a313b9e4789" providerId="LiveId" clId="{6A49203B-5F09-43D4-A636-FAC251F7DD7D}" dt="2022-07-29T12:16:43.450" v="210" actId="478"/>
          <ac:spMkLst>
            <pc:docMk/>
            <pc:sldMk cId="3890950579" sldId="259"/>
            <ac:spMk id="23" creationId="{5C86B71D-56AB-A7A8-382B-36B776207695}"/>
          </ac:spMkLst>
        </pc:spChg>
        <pc:spChg chg="del mod">
          <ac:chgData name="민 상은" userId="35e73a313b9e4789" providerId="LiveId" clId="{6A49203B-5F09-43D4-A636-FAC251F7DD7D}" dt="2022-07-29T12:16:45.857" v="214" actId="478"/>
          <ac:spMkLst>
            <pc:docMk/>
            <pc:sldMk cId="3890950579" sldId="259"/>
            <ac:spMk id="24" creationId="{020919AB-B333-382D-94CA-0C2AD3A5B1AA}"/>
          </ac:spMkLst>
        </pc:spChg>
        <pc:spChg chg="del">
          <ac:chgData name="민 상은" userId="35e73a313b9e4789" providerId="LiveId" clId="{6A49203B-5F09-43D4-A636-FAC251F7DD7D}" dt="2022-07-29T12:16:42.890" v="209" actId="478"/>
          <ac:spMkLst>
            <pc:docMk/>
            <pc:sldMk cId="3890950579" sldId="259"/>
            <ac:spMk id="25" creationId="{75F7DB45-4240-8D0E-C0A8-500F1C4F4411}"/>
          </ac:spMkLst>
        </pc:spChg>
        <pc:spChg chg="del">
          <ac:chgData name="민 상은" userId="35e73a313b9e4789" providerId="LiveId" clId="{6A49203B-5F09-43D4-A636-FAC251F7DD7D}" dt="2022-07-29T12:16:45.392" v="213" actId="478"/>
          <ac:spMkLst>
            <pc:docMk/>
            <pc:sldMk cId="3890950579" sldId="259"/>
            <ac:spMk id="26" creationId="{83BB7870-C2FD-6138-2F25-7DCA44A9D02E}"/>
          </ac:spMkLst>
        </pc:spChg>
        <pc:spChg chg="add mod ord">
          <ac:chgData name="민 상은" userId="35e73a313b9e4789" providerId="LiveId" clId="{6A49203B-5F09-43D4-A636-FAC251F7DD7D}" dt="2022-07-29T12:34:40.579" v="425" actId="1076"/>
          <ac:spMkLst>
            <pc:docMk/>
            <pc:sldMk cId="3890950579" sldId="259"/>
            <ac:spMk id="27" creationId="{F05527CD-C3C2-F908-9496-B9389E722076}"/>
          </ac:spMkLst>
        </pc:spChg>
        <pc:spChg chg="add mod">
          <ac:chgData name="민 상은" userId="35e73a313b9e4789" providerId="LiveId" clId="{6A49203B-5F09-43D4-A636-FAC251F7DD7D}" dt="2022-07-29T12:36:51.798" v="524" actId="20577"/>
          <ac:spMkLst>
            <pc:docMk/>
            <pc:sldMk cId="3890950579" sldId="259"/>
            <ac:spMk id="28" creationId="{0920EC38-E706-544B-6E5A-812025C61C10}"/>
          </ac:spMkLst>
        </pc:spChg>
        <pc:spChg chg="del">
          <ac:chgData name="민 상은" userId="35e73a313b9e4789" providerId="LiveId" clId="{6A49203B-5F09-43D4-A636-FAC251F7DD7D}" dt="2022-07-29T12:16:41.290" v="207" actId="478"/>
          <ac:spMkLst>
            <pc:docMk/>
            <pc:sldMk cId="3890950579" sldId="259"/>
            <ac:spMk id="29" creationId="{006635DE-923F-44A5-8407-3FEC64B64094}"/>
          </ac:spMkLst>
        </pc:spChg>
        <pc:spChg chg="mod">
          <ac:chgData name="민 상은" userId="35e73a313b9e4789" providerId="LiveId" clId="{6A49203B-5F09-43D4-A636-FAC251F7DD7D}" dt="2022-07-29T12:38:06.215" v="561" actId="1076"/>
          <ac:spMkLst>
            <pc:docMk/>
            <pc:sldMk cId="3890950579" sldId="259"/>
            <ac:spMk id="30" creationId="{30C54AA6-EE04-4B4A-B351-309B69C82997}"/>
          </ac:spMkLst>
        </pc:spChg>
        <pc:spChg chg="del mod">
          <ac:chgData name="민 상은" userId="35e73a313b9e4789" providerId="LiveId" clId="{6A49203B-5F09-43D4-A636-FAC251F7DD7D}" dt="2022-07-29T12:16:46.436" v="215" actId="478"/>
          <ac:spMkLst>
            <pc:docMk/>
            <pc:sldMk cId="3890950579" sldId="259"/>
            <ac:spMk id="31" creationId="{3619BCF0-ECEB-4B63-E0F7-64F275A14B7B}"/>
          </ac:spMkLst>
        </pc:spChg>
        <pc:spChg chg="add mod">
          <ac:chgData name="민 상은" userId="35e73a313b9e4789" providerId="LiveId" clId="{6A49203B-5F09-43D4-A636-FAC251F7DD7D}" dt="2022-07-29T12:37:45.018" v="543" actId="20577"/>
          <ac:spMkLst>
            <pc:docMk/>
            <pc:sldMk cId="3890950579" sldId="259"/>
            <ac:spMk id="32" creationId="{2C746ED8-7CF7-4113-4E1F-0F66357016EF}"/>
          </ac:spMkLst>
        </pc:spChg>
        <pc:spChg chg="add mod">
          <ac:chgData name="민 상은" userId="35e73a313b9e4789" providerId="LiveId" clId="{6A49203B-5F09-43D4-A636-FAC251F7DD7D}" dt="2022-07-29T12:37:50.385" v="556" actId="20577"/>
          <ac:spMkLst>
            <pc:docMk/>
            <pc:sldMk cId="3890950579" sldId="259"/>
            <ac:spMk id="33" creationId="{C12EDD36-F8DF-EA09-AE04-044CA777E3C0}"/>
          </ac:spMkLst>
        </pc:spChg>
        <pc:spChg chg="add mod">
          <ac:chgData name="민 상은" userId="35e73a313b9e4789" providerId="LiveId" clId="{6A49203B-5F09-43D4-A636-FAC251F7DD7D}" dt="2022-07-29T12:38:15.487" v="564" actId="20577"/>
          <ac:spMkLst>
            <pc:docMk/>
            <pc:sldMk cId="3890950579" sldId="259"/>
            <ac:spMk id="34" creationId="{1FFCB1F5-3D8C-BDD7-86C9-2BF9CEAD0BDC}"/>
          </ac:spMkLst>
        </pc:spChg>
        <pc:spChg chg="del">
          <ac:chgData name="민 상은" userId="35e73a313b9e4789" providerId="LiveId" clId="{6A49203B-5F09-43D4-A636-FAC251F7DD7D}" dt="2022-07-29T12:16:40.731" v="206" actId="478"/>
          <ac:spMkLst>
            <pc:docMk/>
            <pc:sldMk cId="3890950579" sldId="259"/>
            <ac:spMk id="35" creationId="{6386B498-EE79-1631-5528-E6FEF69816FB}"/>
          </ac:spMkLst>
        </pc:spChg>
        <pc:spChg chg="add mod">
          <ac:chgData name="민 상은" userId="35e73a313b9e4789" providerId="LiveId" clId="{6A49203B-5F09-43D4-A636-FAC251F7DD7D}" dt="2022-07-29T12:38:18.421" v="566" actId="20577"/>
          <ac:spMkLst>
            <pc:docMk/>
            <pc:sldMk cId="3890950579" sldId="259"/>
            <ac:spMk id="36" creationId="{B3522B37-D1AC-9CBB-EF6E-2F9ED48C0F36}"/>
          </ac:spMkLst>
        </pc:spChg>
        <pc:spChg chg="mod ord">
          <ac:chgData name="민 상은" userId="35e73a313b9e4789" providerId="LiveId" clId="{6A49203B-5F09-43D4-A636-FAC251F7DD7D}" dt="2022-07-29T12:59:24.161" v="847" actId="1076"/>
          <ac:spMkLst>
            <pc:docMk/>
            <pc:sldMk cId="3890950579" sldId="259"/>
            <ac:spMk id="38" creationId="{57750307-358D-483C-B8D6-CE8DB2AFCFB4}"/>
          </ac:spMkLst>
        </pc:spChg>
        <pc:spChg chg="mod">
          <ac:chgData name="민 상은" userId="35e73a313b9e4789" providerId="LiveId" clId="{6A49203B-5F09-43D4-A636-FAC251F7DD7D}" dt="2022-07-29T12:56:07.416" v="832"/>
          <ac:spMkLst>
            <pc:docMk/>
            <pc:sldMk cId="3890950579" sldId="259"/>
            <ac:spMk id="55" creationId="{A6EE1733-AA62-42AD-B92C-708A8590EFBC}"/>
          </ac:spMkLst>
        </pc:spChg>
        <pc:grpChg chg="del">
          <ac:chgData name="민 상은" userId="35e73a313b9e4789" providerId="LiveId" clId="{6A49203B-5F09-43D4-A636-FAC251F7DD7D}" dt="2022-07-29T12:16:47.429" v="216" actId="478"/>
          <ac:grpSpMkLst>
            <pc:docMk/>
            <pc:sldMk cId="3890950579" sldId="259"/>
            <ac:grpSpMk id="18" creationId="{4567600E-33B4-E17E-FFD2-60712576AB20}"/>
          </ac:grpSpMkLst>
        </pc:grpChg>
        <pc:graphicFrameChg chg="del modGraphic">
          <ac:chgData name="민 상은" userId="35e73a313b9e4789" providerId="LiveId" clId="{6A49203B-5F09-43D4-A636-FAC251F7DD7D}" dt="2022-07-29T12:59:05.597" v="844" actId="478"/>
          <ac:graphicFrameMkLst>
            <pc:docMk/>
            <pc:sldMk cId="3890950579" sldId="259"/>
            <ac:graphicFrameMk id="37" creationId="{5F482F2D-8E1D-43CA-881C-88CFC3C1026A}"/>
          </ac:graphicFrameMkLst>
        </pc:graphicFrameChg>
        <pc:graphicFrameChg chg="add mod">
          <ac:chgData name="민 상은" userId="35e73a313b9e4789" providerId="LiveId" clId="{6A49203B-5F09-43D4-A636-FAC251F7DD7D}" dt="2022-07-29T12:59:17.410" v="845"/>
          <ac:graphicFrameMkLst>
            <pc:docMk/>
            <pc:sldMk cId="3890950579" sldId="259"/>
            <ac:graphicFrameMk id="39" creationId="{E16D5E9C-FD84-1230-857E-9AEC643D6CD7}"/>
          </ac:graphicFrameMkLst>
        </pc:graphicFrameChg>
      </pc:sldChg>
      <pc:sldChg chg="addSp delSp modSp add mod">
        <pc:chgData name="민 상은" userId="35e73a313b9e4789" providerId="LiveId" clId="{6A49203B-5F09-43D4-A636-FAC251F7DD7D}" dt="2022-07-29T12:58:56.553" v="843" actId="1076"/>
        <pc:sldMkLst>
          <pc:docMk/>
          <pc:sldMk cId="1469649060" sldId="260"/>
        </pc:sldMkLst>
        <pc:spChg chg="mod">
          <ac:chgData name="민 상은" userId="35e73a313b9e4789" providerId="LiveId" clId="{6A49203B-5F09-43D4-A636-FAC251F7DD7D}" dt="2022-07-29T12:11:08.603" v="176" actId="20577"/>
          <ac:spMkLst>
            <pc:docMk/>
            <pc:sldMk cId="1469649060" sldId="260"/>
            <ac:spMk id="5" creationId="{97B616DE-C2E6-414B-8C12-B155B0D7C180}"/>
          </ac:spMkLst>
        </pc:spChg>
        <pc:spChg chg="mod">
          <ac:chgData name="민 상은" userId="35e73a313b9e4789" providerId="LiveId" clId="{6A49203B-5F09-43D4-A636-FAC251F7DD7D}" dt="2022-07-29T12:33:51.721" v="402"/>
          <ac:spMkLst>
            <pc:docMk/>
            <pc:sldMk cId="1469649060" sldId="260"/>
            <ac:spMk id="6" creationId="{79C68C6F-2043-4E2E-A661-2F0BDDB7D60A}"/>
          </ac:spMkLst>
        </pc:spChg>
        <pc:spChg chg="mod">
          <ac:chgData name="민 상은" userId="35e73a313b9e4789" providerId="LiveId" clId="{6A49203B-5F09-43D4-A636-FAC251F7DD7D}" dt="2022-07-29T12:11:51.048" v="191" actId="20577"/>
          <ac:spMkLst>
            <pc:docMk/>
            <pc:sldMk cId="1469649060" sldId="260"/>
            <ac:spMk id="9" creationId="{886EB0F2-C9E6-48E1-882E-9974C0FF96A3}"/>
          </ac:spMkLst>
        </pc:spChg>
        <pc:spChg chg="del">
          <ac:chgData name="민 상은" userId="35e73a313b9e4789" providerId="LiveId" clId="{6A49203B-5F09-43D4-A636-FAC251F7DD7D}" dt="2022-07-29T12:21:17.601" v="268" actId="478"/>
          <ac:spMkLst>
            <pc:docMk/>
            <pc:sldMk cId="1469649060" sldId="260"/>
            <ac:spMk id="22" creationId="{1344BD72-FB56-93A0-9766-823FC5F9DF9B}"/>
          </ac:spMkLst>
        </pc:spChg>
        <pc:spChg chg="del">
          <ac:chgData name="민 상은" userId="35e73a313b9e4789" providerId="LiveId" clId="{6A49203B-5F09-43D4-A636-FAC251F7DD7D}" dt="2022-07-29T12:21:19.999" v="271" actId="478"/>
          <ac:spMkLst>
            <pc:docMk/>
            <pc:sldMk cId="1469649060" sldId="260"/>
            <ac:spMk id="23" creationId="{5C86B71D-56AB-A7A8-382B-36B776207695}"/>
          </ac:spMkLst>
        </pc:spChg>
        <pc:spChg chg="del">
          <ac:chgData name="민 상은" userId="35e73a313b9e4789" providerId="LiveId" clId="{6A49203B-5F09-43D4-A636-FAC251F7DD7D}" dt="2022-07-29T12:21:20.593" v="272" actId="478"/>
          <ac:spMkLst>
            <pc:docMk/>
            <pc:sldMk cId="1469649060" sldId="260"/>
            <ac:spMk id="24" creationId="{020919AB-B333-382D-94CA-0C2AD3A5B1AA}"/>
          </ac:spMkLst>
        </pc:spChg>
        <pc:spChg chg="del">
          <ac:chgData name="민 상은" userId="35e73a313b9e4789" providerId="LiveId" clId="{6A49203B-5F09-43D4-A636-FAC251F7DD7D}" dt="2022-07-29T12:21:21.834" v="274" actId="478"/>
          <ac:spMkLst>
            <pc:docMk/>
            <pc:sldMk cId="1469649060" sldId="260"/>
            <ac:spMk id="25" creationId="{75F7DB45-4240-8D0E-C0A8-500F1C4F4411}"/>
          </ac:spMkLst>
        </pc:spChg>
        <pc:spChg chg="del">
          <ac:chgData name="민 상은" userId="35e73a313b9e4789" providerId="LiveId" clId="{6A49203B-5F09-43D4-A636-FAC251F7DD7D}" dt="2022-07-29T12:21:19.337" v="270" actId="478"/>
          <ac:spMkLst>
            <pc:docMk/>
            <pc:sldMk cId="1469649060" sldId="260"/>
            <ac:spMk id="26" creationId="{83BB7870-C2FD-6138-2F25-7DCA44A9D02E}"/>
          </ac:spMkLst>
        </pc:spChg>
        <pc:spChg chg="add mod">
          <ac:chgData name="민 상은" userId="35e73a313b9e4789" providerId="LiveId" clId="{6A49203B-5F09-43D4-A636-FAC251F7DD7D}" dt="2022-07-29T12:22:39.522" v="279"/>
          <ac:spMkLst>
            <pc:docMk/>
            <pc:sldMk cId="1469649060" sldId="260"/>
            <ac:spMk id="27" creationId="{17A28F5B-915F-3EAF-4F31-ED6EC6D51866}"/>
          </ac:spMkLst>
        </pc:spChg>
        <pc:spChg chg="del">
          <ac:chgData name="민 상은" userId="35e73a313b9e4789" providerId="LiveId" clId="{6A49203B-5F09-43D4-A636-FAC251F7DD7D}" dt="2022-07-29T12:21:22.432" v="275" actId="478"/>
          <ac:spMkLst>
            <pc:docMk/>
            <pc:sldMk cId="1469649060" sldId="260"/>
            <ac:spMk id="29" creationId="{006635DE-923F-44A5-8407-3FEC64B64094}"/>
          </ac:spMkLst>
        </pc:spChg>
        <pc:spChg chg="del">
          <ac:chgData name="민 상은" userId="35e73a313b9e4789" providerId="LiveId" clId="{6A49203B-5F09-43D4-A636-FAC251F7DD7D}" dt="2022-07-29T12:21:18.473" v="269" actId="478"/>
          <ac:spMkLst>
            <pc:docMk/>
            <pc:sldMk cId="1469649060" sldId="260"/>
            <ac:spMk id="30" creationId="{30C54AA6-EE04-4B4A-B351-309B69C82997}"/>
          </ac:spMkLst>
        </pc:spChg>
        <pc:spChg chg="del">
          <ac:chgData name="민 상은" userId="35e73a313b9e4789" providerId="LiveId" clId="{6A49203B-5F09-43D4-A636-FAC251F7DD7D}" dt="2022-07-29T12:21:21.267" v="273" actId="478"/>
          <ac:spMkLst>
            <pc:docMk/>
            <pc:sldMk cId="1469649060" sldId="260"/>
            <ac:spMk id="31" creationId="{3619BCF0-ECEB-4B63-E0F7-64F275A14B7B}"/>
          </ac:spMkLst>
        </pc:spChg>
        <pc:spChg chg="del">
          <ac:chgData name="민 상은" userId="35e73a313b9e4789" providerId="LiveId" clId="{6A49203B-5F09-43D4-A636-FAC251F7DD7D}" dt="2022-07-29T12:21:23.435" v="276" actId="478"/>
          <ac:spMkLst>
            <pc:docMk/>
            <pc:sldMk cId="1469649060" sldId="260"/>
            <ac:spMk id="35" creationId="{6386B498-EE79-1631-5528-E6FEF69816FB}"/>
          </ac:spMkLst>
        </pc:spChg>
        <pc:spChg chg="mod ord">
          <ac:chgData name="민 상은" userId="35e73a313b9e4789" providerId="LiveId" clId="{6A49203B-5F09-43D4-A636-FAC251F7DD7D}" dt="2022-07-29T12:58:56.553" v="843" actId="1076"/>
          <ac:spMkLst>
            <pc:docMk/>
            <pc:sldMk cId="1469649060" sldId="260"/>
            <ac:spMk id="38" creationId="{57750307-358D-483C-B8D6-CE8DB2AFCFB4}"/>
          </ac:spMkLst>
        </pc:spChg>
        <pc:spChg chg="mod">
          <ac:chgData name="민 상은" userId="35e73a313b9e4789" providerId="LiveId" clId="{6A49203B-5F09-43D4-A636-FAC251F7DD7D}" dt="2022-07-29T12:56:15.314" v="833"/>
          <ac:spMkLst>
            <pc:docMk/>
            <pc:sldMk cId="1469649060" sldId="260"/>
            <ac:spMk id="55" creationId="{A6EE1733-AA62-42AD-B92C-708A8590EFBC}"/>
          </ac:spMkLst>
        </pc:spChg>
        <pc:grpChg chg="del">
          <ac:chgData name="민 상은" userId="35e73a313b9e4789" providerId="LiveId" clId="{6A49203B-5F09-43D4-A636-FAC251F7DD7D}" dt="2022-07-29T12:21:25.029" v="277" actId="478"/>
          <ac:grpSpMkLst>
            <pc:docMk/>
            <pc:sldMk cId="1469649060" sldId="260"/>
            <ac:grpSpMk id="18" creationId="{4567600E-33B4-E17E-FFD2-60712576AB20}"/>
          </ac:grpSpMkLst>
        </pc:grpChg>
        <pc:graphicFrameChg chg="add del mod">
          <ac:chgData name="민 상은" userId="35e73a313b9e4789" providerId="LiveId" clId="{6A49203B-5F09-43D4-A636-FAC251F7DD7D}" dt="2022-07-29T12:30:55.154" v="301" actId="478"/>
          <ac:graphicFrameMkLst>
            <pc:docMk/>
            <pc:sldMk cId="1469649060" sldId="260"/>
            <ac:graphicFrameMk id="28" creationId="{6138C976-6C40-EE60-EA34-72C96142956B}"/>
          </ac:graphicFrameMkLst>
        </pc:graphicFrameChg>
        <pc:graphicFrameChg chg="add mod">
          <ac:chgData name="민 상은" userId="35e73a313b9e4789" providerId="LiveId" clId="{6A49203B-5F09-43D4-A636-FAC251F7DD7D}" dt="2022-07-29T12:58:39.859" v="840" actId="1076"/>
          <ac:graphicFrameMkLst>
            <pc:docMk/>
            <pc:sldMk cId="1469649060" sldId="260"/>
            <ac:graphicFrameMk id="32" creationId="{11E059C3-1721-04F7-60C9-A8D1B65A3084}"/>
          </ac:graphicFrameMkLst>
        </pc:graphicFrameChg>
        <pc:graphicFrameChg chg="del">
          <ac:chgData name="민 상은" userId="35e73a313b9e4789" providerId="LiveId" clId="{6A49203B-5F09-43D4-A636-FAC251F7DD7D}" dt="2022-07-29T12:58:29.698" v="839" actId="478"/>
          <ac:graphicFrameMkLst>
            <pc:docMk/>
            <pc:sldMk cId="1469649060" sldId="260"/>
            <ac:graphicFrameMk id="37" creationId="{5F482F2D-8E1D-43CA-881C-88CFC3C1026A}"/>
          </ac:graphicFrameMkLst>
        </pc:graphicFrameChg>
      </pc:sldChg>
      <pc:sldChg chg="addSp delSp modSp add mod">
        <pc:chgData name="민 상은" userId="35e73a313b9e4789" providerId="LiveId" clId="{6A49203B-5F09-43D4-A636-FAC251F7DD7D}" dt="2022-07-29T12:59:48.079" v="852" actId="1076"/>
        <pc:sldMkLst>
          <pc:docMk/>
          <pc:sldMk cId="3468827728" sldId="261"/>
        </pc:sldMkLst>
        <pc:spChg chg="mod">
          <ac:chgData name="민 상은" userId="35e73a313b9e4789" providerId="LiveId" clId="{6A49203B-5F09-43D4-A636-FAC251F7DD7D}" dt="2022-07-29T12:10:56.749" v="168" actId="20577"/>
          <ac:spMkLst>
            <pc:docMk/>
            <pc:sldMk cId="3468827728" sldId="261"/>
            <ac:spMk id="5" creationId="{97B616DE-C2E6-414B-8C12-B155B0D7C180}"/>
          </ac:spMkLst>
        </pc:spChg>
        <pc:spChg chg="mod">
          <ac:chgData name="민 상은" userId="35e73a313b9e4789" providerId="LiveId" clId="{6A49203B-5F09-43D4-A636-FAC251F7DD7D}" dt="2022-07-29T12:10:19.170" v="99"/>
          <ac:spMkLst>
            <pc:docMk/>
            <pc:sldMk cId="3468827728" sldId="261"/>
            <ac:spMk id="6" creationId="{79C68C6F-2043-4E2E-A661-2F0BDDB7D60A}"/>
          </ac:spMkLst>
        </pc:spChg>
        <pc:spChg chg="mod">
          <ac:chgData name="민 상은" userId="35e73a313b9e4789" providerId="LiveId" clId="{6A49203B-5F09-43D4-A636-FAC251F7DD7D}" dt="2022-07-29T12:12:01.191" v="193" actId="20577"/>
          <ac:spMkLst>
            <pc:docMk/>
            <pc:sldMk cId="3468827728" sldId="261"/>
            <ac:spMk id="9" creationId="{886EB0F2-C9E6-48E1-882E-9974C0FF96A3}"/>
          </ac:spMkLst>
        </pc:spChg>
        <pc:spChg chg="del">
          <ac:chgData name="민 상은" userId="35e73a313b9e4789" providerId="LiveId" clId="{6A49203B-5F09-43D4-A636-FAC251F7DD7D}" dt="2022-07-29T12:38:52.014" v="568" actId="478"/>
          <ac:spMkLst>
            <pc:docMk/>
            <pc:sldMk cId="3468827728" sldId="261"/>
            <ac:spMk id="22" creationId="{1344BD72-FB56-93A0-9766-823FC5F9DF9B}"/>
          </ac:spMkLst>
        </pc:spChg>
        <pc:spChg chg="del">
          <ac:chgData name="민 상은" userId="35e73a313b9e4789" providerId="LiveId" clId="{6A49203B-5F09-43D4-A636-FAC251F7DD7D}" dt="2022-07-29T12:38:55.749" v="574" actId="478"/>
          <ac:spMkLst>
            <pc:docMk/>
            <pc:sldMk cId="3468827728" sldId="261"/>
            <ac:spMk id="23" creationId="{5C86B71D-56AB-A7A8-382B-36B776207695}"/>
          </ac:spMkLst>
        </pc:spChg>
        <pc:spChg chg="del">
          <ac:chgData name="민 상은" userId="35e73a313b9e4789" providerId="LiveId" clId="{6A49203B-5F09-43D4-A636-FAC251F7DD7D}" dt="2022-07-29T12:38:54.740" v="572" actId="478"/>
          <ac:spMkLst>
            <pc:docMk/>
            <pc:sldMk cId="3468827728" sldId="261"/>
            <ac:spMk id="24" creationId="{020919AB-B333-382D-94CA-0C2AD3A5B1AA}"/>
          </ac:spMkLst>
        </pc:spChg>
        <pc:spChg chg="del mod">
          <ac:chgData name="민 상은" userId="35e73a313b9e4789" providerId="LiveId" clId="{6A49203B-5F09-43D4-A636-FAC251F7DD7D}" dt="2022-07-29T12:38:57.017" v="577" actId="478"/>
          <ac:spMkLst>
            <pc:docMk/>
            <pc:sldMk cId="3468827728" sldId="261"/>
            <ac:spMk id="25" creationId="{75F7DB45-4240-8D0E-C0A8-500F1C4F4411}"/>
          </ac:spMkLst>
        </pc:spChg>
        <pc:spChg chg="del">
          <ac:chgData name="민 상은" userId="35e73a313b9e4789" providerId="LiveId" clId="{6A49203B-5F09-43D4-A636-FAC251F7DD7D}" dt="2022-07-29T12:38:55.345" v="573" actId="478"/>
          <ac:spMkLst>
            <pc:docMk/>
            <pc:sldMk cId="3468827728" sldId="261"/>
            <ac:spMk id="26" creationId="{83BB7870-C2FD-6138-2F25-7DCA44A9D02E}"/>
          </ac:spMkLst>
        </pc:spChg>
        <pc:spChg chg="add mod">
          <ac:chgData name="민 상은" userId="35e73a313b9e4789" providerId="LiveId" clId="{6A49203B-5F09-43D4-A636-FAC251F7DD7D}" dt="2022-07-29T12:39:07.949" v="579"/>
          <ac:spMkLst>
            <pc:docMk/>
            <pc:sldMk cId="3468827728" sldId="261"/>
            <ac:spMk id="27" creationId="{9CFDC577-17F9-F41A-44CC-04862A7A9CE3}"/>
          </ac:spMkLst>
        </pc:spChg>
        <pc:spChg chg="add mod">
          <ac:chgData name="민 상은" userId="35e73a313b9e4789" providerId="LiveId" clId="{6A49203B-5F09-43D4-A636-FAC251F7DD7D}" dt="2022-07-29T12:41:14.335" v="615" actId="14100"/>
          <ac:spMkLst>
            <pc:docMk/>
            <pc:sldMk cId="3468827728" sldId="261"/>
            <ac:spMk id="28" creationId="{E0CFB140-5937-A189-5E24-DBE35F6E1124}"/>
          </ac:spMkLst>
        </pc:spChg>
        <pc:spChg chg="del">
          <ac:chgData name="민 상은" userId="35e73a313b9e4789" providerId="LiveId" clId="{6A49203B-5F09-43D4-A636-FAC251F7DD7D}" dt="2022-07-29T12:38:52.639" v="569" actId="478"/>
          <ac:spMkLst>
            <pc:docMk/>
            <pc:sldMk cId="3468827728" sldId="261"/>
            <ac:spMk id="29" creationId="{006635DE-923F-44A5-8407-3FEC64B64094}"/>
          </ac:spMkLst>
        </pc:spChg>
        <pc:spChg chg="del">
          <ac:chgData name="민 상은" userId="35e73a313b9e4789" providerId="LiveId" clId="{6A49203B-5F09-43D4-A636-FAC251F7DD7D}" dt="2022-07-29T12:38:50.204" v="567" actId="478"/>
          <ac:spMkLst>
            <pc:docMk/>
            <pc:sldMk cId="3468827728" sldId="261"/>
            <ac:spMk id="30" creationId="{30C54AA6-EE04-4B4A-B351-309B69C82997}"/>
          </ac:spMkLst>
        </pc:spChg>
        <pc:spChg chg="del">
          <ac:chgData name="민 상은" userId="35e73a313b9e4789" providerId="LiveId" clId="{6A49203B-5F09-43D4-A636-FAC251F7DD7D}" dt="2022-07-29T12:38:56.647" v="576" actId="478"/>
          <ac:spMkLst>
            <pc:docMk/>
            <pc:sldMk cId="3468827728" sldId="261"/>
            <ac:spMk id="31" creationId="{3619BCF0-ECEB-4B63-E0F7-64F275A14B7B}"/>
          </ac:spMkLst>
        </pc:spChg>
        <pc:spChg chg="add mod">
          <ac:chgData name="민 상은" userId="35e73a313b9e4789" providerId="LiveId" clId="{6A49203B-5F09-43D4-A636-FAC251F7DD7D}" dt="2022-07-29T12:39:59.679" v="611" actId="1076"/>
          <ac:spMkLst>
            <pc:docMk/>
            <pc:sldMk cId="3468827728" sldId="261"/>
            <ac:spMk id="32" creationId="{E3ADDA83-4B85-2218-3BF2-6480981AD9AC}"/>
          </ac:spMkLst>
        </pc:spChg>
        <pc:spChg chg="add mod">
          <ac:chgData name="민 상은" userId="35e73a313b9e4789" providerId="LiveId" clId="{6A49203B-5F09-43D4-A636-FAC251F7DD7D}" dt="2022-07-29T12:42:23.204" v="655" actId="20577"/>
          <ac:spMkLst>
            <pc:docMk/>
            <pc:sldMk cId="3468827728" sldId="261"/>
            <ac:spMk id="33" creationId="{42A3F151-96FD-42FC-35FF-453F01AF048A}"/>
          </ac:spMkLst>
        </pc:spChg>
        <pc:spChg chg="add mod">
          <ac:chgData name="민 상은" userId="35e73a313b9e4789" providerId="LiveId" clId="{6A49203B-5F09-43D4-A636-FAC251F7DD7D}" dt="2022-07-29T12:42:32.605" v="659" actId="20577"/>
          <ac:spMkLst>
            <pc:docMk/>
            <pc:sldMk cId="3468827728" sldId="261"/>
            <ac:spMk id="34" creationId="{2FEFA2EF-4A86-11DE-79A7-5AAE82048F35}"/>
          </ac:spMkLst>
        </pc:spChg>
        <pc:spChg chg="del">
          <ac:chgData name="민 상은" userId="35e73a313b9e4789" providerId="LiveId" clId="{6A49203B-5F09-43D4-A636-FAC251F7DD7D}" dt="2022-07-29T12:38:53.177" v="570" actId="478"/>
          <ac:spMkLst>
            <pc:docMk/>
            <pc:sldMk cId="3468827728" sldId="261"/>
            <ac:spMk id="35" creationId="{6386B498-EE79-1631-5528-E6FEF69816FB}"/>
          </ac:spMkLst>
        </pc:spChg>
        <pc:spChg chg="mod ord">
          <ac:chgData name="민 상은" userId="35e73a313b9e4789" providerId="LiveId" clId="{6A49203B-5F09-43D4-A636-FAC251F7DD7D}" dt="2022-07-29T12:59:48.079" v="852" actId="1076"/>
          <ac:spMkLst>
            <pc:docMk/>
            <pc:sldMk cId="3468827728" sldId="261"/>
            <ac:spMk id="38" creationId="{57750307-358D-483C-B8D6-CE8DB2AFCFB4}"/>
          </ac:spMkLst>
        </pc:spChg>
        <pc:spChg chg="mod">
          <ac:chgData name="민 상은" userId="35e73a313b9e4789" providerId="LiveId" clId="{6A49203B-5F09-43D4-A636-FAC251F7DD7D}" dt="2022-07-29T12:53:42.198" v="749"/>
          <ac:spMkLst>
            <pc:docMk/>
            <pc:sldMk cId="3468827728" sldId="261"/>
            <ac:spMk id="55" creationId="{A6EE1733-AA62-42AD-B92C-708A8590EFBC}"/>
          </ac:spMkLst>
        </pc:spChg>
        <pc:grpChg chg="del">
          <ac:chgData name="민 상은" userId="35e73a313b9e4789" providerId="LiveId" clId="{6A49203B-5F09-43D4-A636-FAC251F7DD7D}" dt="2022-07-29T12:38:54.070" v="571" actId="478"/>
          <ac:grpSpMkLst>
            <pc:docMk/>
            <pc:sldMk cId="3468827728" sldId="261"/>
            <ac:grpSpMk id="18" creationId="{4567600E-33B4-E17E-FFD2-60712576AB20}"/>
          </ac:grpSpMkLst>
        </pc:grpChg>
        <pc:graphicFrameChg chg="add mod">
          <ac:chgData name="민 상은" userId="35e73a313b9e4789" providerId="LiveId" clId="{6A49203B-5F09-43D4-A636-FAC251F7DD7D}" dt="2022-07-29T12:59:40.178" v="849"/>
          <ac:graphicFrameMkLst>
            <pc:docMk/>
            <pc:sldMk cId="3468827728" sldId="261"/>
            <ac:graphicFrameMk id="36" creationId="{A0B7C38A-D3C8-A487-B1FE-D9D98EDCFDFA}"/>
          </ac:graphicFrameMkLst>
        </pc:graphicFrameChg>
        <pc:graphicFrameChg chg="del">
          <ac:chgData name="민 상은" userId="35e73a313b9e4789" providerId="LiveId" clId="{6A49203B-5F09-43D4-A636-FAC251F7DD7D}" dt="2022-07-29T12:59:31.450" v="848" actId="478"/>
          <ac:graphicFrameMkLst>
            <pc:docMk/>
            <pc:sldMk cId="3468827728" sldId="261"/>
            <ac:graphicFrameMk id="37" creationId="{5F482F2D-8E1D-43CA-881C-88CFC3C1026A}"/>
          </ac:graphicFrameMkLst>
        </pc:graphicFrameChg>
      </pc:sldChg>
      <pc:sldChg chg="addSp delSp modSp add mod">
        <pc:chgData name="민 상은" userId="35e73a313b9e4789" providerId="LiveId" clId="{6A49203B-5F09-43D4-A636-FAC251F7DD7D}" dt="2022-07-29T13:12:47.162" v="969"/>
        <pc:sldMkLst>
          <pc:docMk/>
          <pc:sldMk cId="1862543279" sldId="262"/>
        </pc:sldMkLst>
        <pc:spChg chg="add mod">
          <ac:chgData name="민 상은" userId="35e73a313b9e4789" providerId="LiveId" clId="{6A49203B-5F09-43D4-A636-FAC251F7DD7D}" dt="2022-07-29T13:08:42.759" v="868" actId="14100"/>
          <ac:spMkLst>
            <pc:docMk/>
            <pc:sldMk cId="1862543279" sldId="262"/>
            <ac:spMk id="2" creationId="{10907B53-1D1B-D129-465D-73A7FCF81800}"/>
          </ac:spMkLst>
        </pc:spChg>
        <pc:spChg chg="mod">
          <ac:chgData name="민 상은" userId="35e73a313b9e4789" providerId="LiveId" clId="{6A49203B-5F09-43D4-A636-FAC251F7DD7D}" dt="2022-07-29T12:10:33.143" v="132"/>
          <ac:spMkLst>
            <pc:docMk/>
            <pc:sldMk cId="1862543279" sldId="262"/>
            <ac:spMk id="6" creationId="{79C68C6F-2043-4E2E-A661-2F0BDDB7D60A}"/>
          </ac:spMkLst>
        </pc:spChg>
        <pc:spChg chg="mod">
          <ac:chgData name="민 상은" userId="35e73a313b9e4789" providerId="LiveId" clId="{6A49203B-5F09-43D4-A636-FAC251F7DD7D}" dt="2022-07-29T12:12:06.702" v="195" actId="20577"/>
          <ac:spMkLst>
            <pc:docMk/>
            <pc:sldMk cId="1862543279" sldId="262"/>
            <ac:spMk id="9" creationId="{886EB0F2-C9E6-48E1-882E-9974C0FF96A3}"/>
          </ac:spMkLst>
        </pc:spChg>
        <pc:spChg chg="del">
          <ac:chgData name="민 상은" userId="35e73a313b9e4789" providerId="LiveId" clId="{6A49203B-5F09-43D4-A636-FAC251F7DD7D}" dt="2022-07-29T12:48:42.032" v="661" actId="478"/>
          <ac:spMkLst>
            <pc:docMk/>
            <pc:sldMk cId="1862543279" sldId="262"/>
            <ac:spMk id="22" creationId="{1344BD72-FB56-93A0-9766-823FC5F9DF9B}"/>
          </ac:spMkLst>
        </pc:spChg>
        <pc:spChg chg="del">
          <ac:chgData name="민 상은" userId="35e73a313b9e4789" providerId="LiveId" clId="{6A49203B-5F09-43D4-A636-FAC251F7DD7D}" dt="2022-07-29T12:48:43.085" v="663" actId="478"/>
          <ac:spMkLst>
            <pc:docMk/>
            <pc:sldMk cId="1862543279" sldId="262"/>
            <ac:spMk id="23" creationId="{5C86B71D-56AB-A7A8-382B-36B776207695}"/>
          </ac:spMkLst>
        </pc:spChg>
        <pc:spChg chg="del">
          <ac:chgData name="민 상은" userId="35e73a313b9e4789" providerId="LiveId" clId="{6A49203B-5F09-43D4-A636-FAC251F7DD7D}" dt="2022-07-29T12:48:42.670" v="662" actId="478"/>
          <ac:spMkLst>
            <pc:docMk/>
            <pc:sldMk cId="1862543279" sldId="262"/>
            <ac:spMk id="24" creationId="{020919AB-B333-382D-94CA-0C2AD3A5B1AA}"/>
          </ac:spMkLst>
        </pc:spChg>
        <pc:spChg chg="del">
          <ac:chgData name="민 상은" userId="35e73a313b9e4789" providerId="LiveId" clId="{6A49203B-5F09-43D4-A636-FAC251F7DD7D}" dt="2022-07-29T12:48:44.119" v="665" actId="478"/>
          <ac:spMkLst>
            <pc:docMk/>
            <pc:sldMk cId="1862543279" sldId="262"/>
            <ac:spMk id="25" creationId="{75F7DB45-4240-8D0E-C0A8-500F1C4F4411}"/>
          </ac:spMkLst>
        </pc:spChg>
        <pc:spChg chg="del">
          <ac:chgData name="민 상은" userId="35e73a313b9e4789" providerId="LiveId" clId="{6A49203B-5F09-43D4-A636-FAC251F7DD7D}" dt="2022-07-29T12:48:43.670" v="664" actId="478"/>
          <ac:spMkLst>
            <pc:docMk/>
            <pc:sldMk cId="1862543279" sldId="262"/>
            <ac:spMk id="26" creationId="{83BB7870-C2FD-6138-2F25-7DCA44A9D02E}"/>
          </ac:spMkLst>
        </pc:spChg>
        <pc:spChg chg="add del mod">
          <ac:chgData name="민 상은" userId="35e73a313b9e4789" providerId="LiveId" clId="{6A49203B-5F09-43D4-A636-FAC251F7DD7D}" dt="2022-07-29T13:00:04.697" v="855" actId="478"/>
          <ac:spMkLst>
            <pc:docMk/>
            <pc:sldMk cId="1862543279" sldId="262"/>
            <ac:spMk id="27" creationId="{5545A07C-CC62-04EB-20E6-993F1080FB57}"/>
          </ac:spMkLst>
        </pc:spChg>
        <pc:spChg chg="add mod">
          <ac:chgData name="민 상은" userId="35e73a313b9e4789" providerId="LiveId" clId="{6A49203B-5F09-43D4-A636-FAC251F7DD7D}" dt="2022-07-29T13:10:59.868" v="872" actId="20577"/>
          <ac:spMkLst>
            <pc:docMk/>
            <pc:sldMk cId="1862543279" sldId="262"/>
            <ac:spMk id="28" creationId="{8DE0E0A1-F5D9-CE46-F2C9-5C8833D39341}"/>
          </ac:spMkLst>
        </pc:spChg>
        <pc:spChg chg="del">
          <ac:chgData name="민 상은" userId="35e73a313b9e4789" providerId="LiveId" clId="{6A49203B-5F09-43D4-A636-FAC251F7DD7D}" dt="2022-07-29T12:48:45.495" v="668" actId="478"/>
          <ac:spMkLst>
            <pc:docMk/>
            <pc:sldMk cId="1862543279" sldId="262"/>
            <ac:spMk id="29" creationId="{006635DE-923F-44A5-8407-3FEC64B64094}"/>
          </ac:spMkLst>
        </pc:spChg>
        <pc:spChg chg="del">
          <ac:chgData name="민 상은" userId="35e73a313b9e4789" providerId="LiveId" clId="{6A49203B-5F09-43D4-A636-FAC251F7DD7D}" dt="2022-07-29T12:48:41.094" v="660" actId="478"/>
          <ac:spMkLst>
            <pc:docMk/>
            <pc:sldMk cId="1862543279" sldId="262"/>
            <ac:spMk id="30" creationId="{30C54AA6-EE04-4B4A-B351-309B69C82997}"/>
          </ac:spMkLst>
        </pc:spChg>
        <pc:spChg chg="del">
          <ac:chgData name="민 상은" userId="35e73a313b9e4789" providerId="LiveId" clId="{6A49203B-5F09-43D4-A636-FAC251F7DD7D}" dt="2022-07-29T12:48:44.530" v="666" actId="478"/>
          <ac:spMkLst>
            <pc:docMk/>
            <pc:sldMk cId="1862543279" sldId="262"/>
            <ac:spMk id="31" creationId="{3619BCF0-ECEB-4B63-E0F7-64F275A14B7B}"/>
          </ac:spMkLst>
        </pc:spChg>
        <pc:spChg chg="add mod">
          <ac:chgData name="민 상은" userId="35e73a313b9e4789" providerId="LiveId" clId="{6A49203B-5F09-43D4-A636-FAC251F7DD7D}" dt="2022-07-29T13:12:22.338" v="879" actId="14100"/>
          <ac:spMkLst>
            <pc:docMk/>
            <pc:sldMk cId="1862543279" sldId="262"/>
            <ac:spMk id="32" creationId="{A532CFF1-B630-C91A-CF35-CBCB139A32C7}"/>
          </ac:spMkLst>
        </pc:spChg>
        <pc:spChg chg="del">
          <ac:chgData name="민 상은" userId="35e73a313b9e4789" providerId="LiveId" clId="{6A49203B-5F09-43D4-A636-FAC251F7DD7D}" dt="2022-07-29T12:48:45.165" v="667" actId="478"/>
          <ac:spMkLst>
            <pc:docMk/>
            <pc:sldMk cId="1862543279" sldId="262"/>
            <ac:spMk id="35" creationId="{6386B498-EE79-1631-5528-E6FEF69816FB}"/>
          </ac:spMkLst>
        </pc:spChg>
        <pc:spChg chg="mod">
          <ac:chgData name="민 상은" userId="35e73a313b9e4789" providerId="LiveId" clId="{6A49203B-5F09-43D4-A636-FAC251F7DD7D}" dt="2022-07-29T12:55:55.524" v="829" actId="1076"/>
          <ac:spMkLst>
            <pc:docMk/>
            <pc:sldMk cId="1862543279" sldId="262"/>
            <ac:spMk id="38" creationId="{57750307-358D-483C-B8D6-CE8DB2AFCFB4}"/>
          </ac:spMkLst>
        </pc:spChg>
        <pc:spChg chg="mod">
          <ac:chgData name="민 상은" userId="35e73a313b9e4789" providerId="LiveId" clId="{6A49203B-5F09-43D4-A636-FAC251F7DD7D}" dt="2022-07-29T13:12:47.162" v="969"/>
          <ac:spMkLst>
            <pc:docMk/>
            <pc:sldMk cId="1862543279" sldId="262"/>
            <ac:spMk id="55" creationId="{A6EE1733-AA62-42AD-B92C-708A8590EFBC}"/>
          </ac:spMkLst>
        </pc:spChg>
        <pc:grpChg chg="del">
          <ac:chgData name="민 상은" userId="35e73a313b9e4789" providerId="LiveId" clId="{6A49203B-5F09-43D4-A636-FAC251F7DD7D}" dt="2022-07-29T12:48:46.156" v="669" actId="478"/>
          <ac:grpSpMkLst>
            <pc:docMk/>
            <pc:sldMk cId="1862543279" sldId="262"/>
            <ac:grpSpMk id="18" creationId="{4567600E-33B4-E17E-FFD2-60712576AB20}"/>
          </ac:grpSpMkLst>
        </pc:grpChg>
        <pc:graphicFrameChg chg="mod modGraphic">
          <ac:chgData name="민 상은" userId="35e73a313b9e4789" providerId="LiveId" clId="{6A49203B-5F09-43D4-A636-FAC251F7DD7D}" dt="2022-07-29T12:54:58.291" v="818"/>
          <ac:graphicFrameMkLst>
            <pc:docMk/>
            <pc:sldMk cId="1862543279" sldId="262"/>
            <ac:graphicFrameMk id="37" creationId="{5F482F2D-8E1D-43CA-881C-88CFC3C1026A}"/>
          </ac:graphicFrameMkLst>
        </pc:graphicFrameChg>
      </pc:sldChg>
      <pc:sldChg chg="addSp delSp modSp add mod">
        <pc:chgData name="민 상은" userId="35e73a313b9e4789" providerId="LiveId" clId="{6A49203B-5F09-43D4-A636-FAC251F7DD7D}" dt="2022-07-29T13:14:14.734" v="1035" actId="20577"/>
        <pc:sldMkLst>
          <pc:docMk/>
          <pc:sldMk cId="2348654082" sldId="263"/>
        </pc:sldMkLst>
        <pc:spChg chg="mod">
          <ac:chgData name="민 상은" userId="35e73a313b9e4789" providerId="LiveId" clId="{6A49203B-5F09-43D4-A636-FAC251F7DD7D}" dt="2022-07-29T12:10:49.387" v="161" actId="20577"/>
          <ac:spMkLst>
            <pc:docMk/>
            <pc:sldMk cId="2348654082" sldId="263"/>
            <ac:spMk id="5" creationId="{97B616DE-C2E6-414B-8C12-B155B0D7C180}"/>
          </ac:spMkLst>
        </pc:spChg>
        <pc:spChg chg="mod">
          <ac:chgData name="민 상은" userId="35e73a313b9e4789" providerId="LiveId" clId="{6A49203B-5F09-43D4-A636-FAC251F7DD7D}" dt="2022-07-29T12:10:42.373" v="154"/>
          <ac:spMkLst>
            <pc:docMk/>
            <pc:sldMk cId="2348654082" sldId="263"/>
            <ac:spMk id="6" creationId="{79C68C6F-2043-4E2E-A661-2F0BDDB7D60A}"/>
          </ac:spMkLst>
        </pc:spChg>
        <pc:spChg chg="mod">
          <ac:chgData name="민 상은" userId="35e73a313b9e4789" providerId="LiveId" clId="{6A49203B-5F09-43D4-A636-FAC251F7DD7D}" dt="2022-07-29T12:12:14.424" v="197" actId="20577"/>
          <ac:spMkLst>
            <pc:docMk/>
            <pc:sldMk cId="2348654082" sldId="263"/>
            <ac:spMk id="9" creationId="{886EB0F2-C9E6-48E1-882E-9974C0FF96A3}"/>
          </ac:spMkLst>
        </pc:spChg>
        <pc:spChg chg="del">
          <ac:chgData name="민 상은" userId="35e73a313b9e4789" providerId="LiveId" clId="{6A49203B-5F09-43D4-A636-FAC251F7DD7D}" dt="2022-07-29T12:52:00.998" v="671" actId="478"/>
          <ac:spMkLst>
            <pc:docMk/>
            <pc:sldMk cId="2348654082" sldId="263"/>
            <ac:spMk id="22" creationId="{1344BD72-FB56-93A0-9766-823FC5F9DF9B}"/>
          </ac:spMkLst>
        </pc:spChg>
        <pc:spChg chg="del">
          <ac:chgData name="민 상은" userId="35e73a313b9e4789" providerId="LiveId" clId="{6A49203B-5F09-43D4-A636-FAC251F7DD7D}" dt="2022-07-29T12:52:03.447" v="675" actId="478"/>
          <ac:spMkLst>
            <pc:docMk/>
            <pc:sldMk cId="2348654082" sldId="263"/>
            <ac:spMk id="23" creationId="{5C86B71D-56AB-A7A8-382B-36B776207695}"/>
          </ac:spMkLst>
        </pc:spChg>
        <pc:spChg chg="del">
          <ac:chgData name="민 상은" userId="35e73a313b9e4789" providerId="LiveId" clId="{6A49203B-5F09-43D4-A636-FAC251F7DD7D}" dt="2022-07-29T12:52:02.871" v="674" actId="478"/>
          <ac:spMkLst>
            <pc:docMk/>
            <pc:sldMk cId="2348654082" sldId="263"/>
            <ac:spMk id="24" creationId="{020919AB-B333-382D-94CA-0C2AD3A5B1AA}"/>
          </ac:spMkLst>
        </pc:spChg>
        <pc:spChg chg="del">
          <ac:chgData name="민 상은" userId="35e73a313b9e4789" providerId="LiveId" clId="{6A49203B-5F09-43D4-A636-FAC251F7DD7D}" dt="2022-07-29T12:52:04.511" v="677" actId="478"/>
          <ac:spMkLst>
            <pc:docMk/>
            <pc:sldMk cId="2348654082" sldId="263"/>
            <ac:spMk id="25" creationId="{75F7DB45-4240-8D0E-C0A8-500F1C4F4411}"/>
          </ac:spMkLst>
        </pc:spChg>
        <pc:spChg chg="del">
          <ac:chgData name="민 상은" userId="35e73a313b9e4789" providerId="LiveId" clId="{6A49203B-5F09-43D4-A636-FAC251F7DD7D}" dt="2022-07-29T12:52:03.983" v="676" actId="478"/>
          <ac:spMkLst>
            <pc:docMk/>
            <pc:sldMk cId="2348654082" sldId="263"/>
            <ac:spMk id="26" creationId="{83BB7870-C2FD-6138-2F25-7DCA44A9D02E}"/>
          </ac:spMkLst>
        </pc:spChg>
        <pc:spChg chg="add mod">
          <ac:chgData name="민 상은" userId="35e73a313b9e4789" providerId="LiveId" clId="{6A49203B-5F09-43D4-A636-FAC251F7DD7D}" dt="2022-07-29T13:13:27.530" v="979" actId="14100"/>
          <ac:spMkLst>
            <pc:docMk/>
            <pc:sldMk cId="2348654082" sldId="263"/>
            <ac:spMk id="28" creationId="{75DCB897-EACA-C9C5-8A57-4CEF0FBDF389}"/>
          </ac:spMkLst>
        </pc:spChg>
        <pc:spChg chg="del">
          <ac:chgData name="민 상은" userId="35e73a313b9e4789" providerId="LiveId" clId="{6A49203B-5F09-43D4-A636-FAC251F7DD7D}" dt="2022-07-29T12:52:01.766" v="672" actId="478"/>
          <ac:spMkLst>
            <pc:docMk/>
            <pc:sldMk cId="2348654082" sldId="263"/>
            <ac:spMk id="29" creationId="{006635DE-923F-44A5-8407-3FEC64B64094}"/>
          </ac:spMkLst>
        </pc:spChg>
        <pc:spChg chg="del">
          <ac:chgData name="민 상은" userId="35e73a313b9e4789" providerId="LiveId" clId="{6A49203B-5F09-43D4-A636-FAC251F7DD7D}" dt="2022-07-29T12:52:00.387" v="670" actId="478"/>
          <ac:spMkLst>
            <pc:docMk/>
            <pc:sldMk cId="2348654082" sldId="263"/>
            <ac:spMk id="30" creationId="{30C54AA6-EE04-4B4A-B351-309B69C82997}"/>
          </ac:spMkLst>
        </pc:spChg>
        <pc:spChg chg="del">
          <ac:chgData name="민 상은" userId="35e73a313b9e4789" providerId="LiveId" clId="{6A49203B-5F09-43D4-A636-FAC251F7DD7D}" dt="2022-07-29T12:52:05.169" v="678" actId="478"/>
          <ac:spMkLst>
            <pc:docMk/>
            <pc:sldMk cId="2348654082" sldId="263"/>
            <ac:spMk id="31" creationId="{3619BCF0-ECEB-4B63-E0F7-64F275A14B7B}"/>
          </ac:spMkLst>
        </pc:spChg>
        <pc:spChg chg="add mod">
          <ac:chgData name="민 상은" userId="35e73a313b9e4789" providerId="LiveId" clId="{6A49203B-5F09-43D4-A636-FAC251F7DD7D}" dt="2022-07-29T13:14:14.734" v="1035" actId="20577"/>
          <ac:spMkLst>
            <pc:docMk/>
            <pc:sldMk cId="2348654082" sldId="263"/>
            <ac:spMk id="32" creationId="{A359F108-8B9A-6243-687A-6C4F9F244631}"/>
          </ac:spMkLst>
        </pc:spChg>
        <pc:spChg chg="del">
          <ac:chgData name="민 상은" userId="35e73a313b9e4789" providerId="LiveId" clId="{6A49203B-5F09-43D4-A636-FAC251F7DD7D}" dt="2022-07-29T12:52:02.341" v="673" actId="478"/>
          <ac:spMkLst>
            <pc:docMk/>
            <pc:sldMk cId="2348654082" sldId="263"/>
            <ac:spMk id="35" creationId="{6386B498-EE79-1631-5528-E6FEF69816FB}"/>
          </ac:spMkLst>
        </pc:spChg>
        <pc:spChg chg="mod ord">
          <ac:chgData name="민 상은" userId="35e73a313b9e4789" providerId="LiveId" clId="{6A49203B-5F09-43D4-A636-FAC251F7DD7D}" dt="2022-07-29T12:55:46.313" v="828" actId="1076"/>
          <ac:spMkLst>
            <pc:docMk/>
            <pc:sldMk cId="2348654082" sldId="263"/>
            <ac:spMk id="38" creationId="{57750307-358D-483C-B8D6-CE8DB2AFCFB4}"/>
          </ac:spMkLst>
        </pc:spChg>
        <pc:spChg chg="mod">
          <ac:chgData name="민 상은" userId="35e73a313b9e4789" providerId="LiveId" clId="{6A49203B-5F09-43D4-A636-FAC251F7DD7D}" dt="2022-07-29T13:14:10.390" v="1031"/>
          <ac:spMkLst>
            <pc:docMk/>
            <pc:sldMk cId="2348654082" sldId="263"/>
            <ac:spMk id="55" creationId="{A6EE1733-AA62-42AD-B92C-708A8590EFBC}"/>
          </ac:spMkLst>
        </pc:spChg>
        <pc:grpChg chg="del">
          <ac:chgData name="민 상은" userId="35e73a313b9e4789" providerId="LiveId" clId="{6A49203B-5F09-43D4-A636-FAC251F7DD7D}" dt="2022-07-29T12:52:05.708" v="679" actId="478"/>
          <ac:grpSpMkLst>
            <pc:docMk/>
            <pc:sldMk cId="2348654082" sldId="263"/>
            <ac:grpSpMk id="18" creationId="{4567600E-33B4-E17E-FFD2-60712576AB20}"/>
          </ac:grpSpMkLst>
        </pc:grpChg>
        <pc:graphicFrameChg chg="add mod modGraphic">
          <ac:chgData name="민 상은" userId="35e73a313b9e4789" providerId="LiveId" clId="{6A49203B-5F09-43D4-A636-FAC251F7DD7D}" dt="2022-07-29T12:55:39.100" v="825" actId="14100"/>
          <ac:graphicFrameMkLst>
            <pc:docMk/>
            <pc:sldMk cId="2348654082" sldId="263"/>
            <ac:graphicFrameMk id="27" creationId="{54C8C07F-45AD-D607-29F7-EA0434606B14}"/>
          </ac:graphicFrameMkLst>
        </pc:graphicFrameChg>
        <pc:graphicFrameChg chg="del">
          <ac:chgData name="민 상은" userId="35e73a313b9e4789" providerId="LiveId" clId="{6A49203B-5F09-43D4-A636-FAC251F7DD7D}" dt="2022-07-29T12:55:15.121" v="821" actId="478"/>
          <ac:graphicFrameMkLst>
            <pc:docMk/>
            <pc:sldMk cId="2348654082" sldId="263"/>
            <ac:graphicFrameMk id="37" creationId="{5F482F2D-8E1D-43CA-881C-88CFC3C1026A}"/>
          </ac:graphicFrameMkLst>
        </pc:graphicFrameChg>
      </pc:sldChg>
      <pc:sldMasterChg chg="modSldLayout">
        <pc:chgData name="민 상은" userId="35e73a313b9e4789" providerId="LiveId" clId="{6A49203B-5F09-43D4-A636-FAC251F7DD7D}" dt="2022-07-29T12:15:43.955" v="205" actId="20577"/>
        <pc:sldMasterMkLst>
          <pc:docMk/>
          <pc:sldMasterMk cId="3729061701" sldId="2147483648"/>
        </pc:sldMasterMkLst>
        <pc:sldLayoutChg chg="modSp mod">
          <pc:chgData name="민 상은" userId="35e73a313b9e4789" providerId="LiveId" clId="{6A49203B-5F09-43D4-A636-FAC251F7DD7D}" dt="2022-07-29T12:15:43.955" v="205" actId="20577"/>
          <pc:sldLayoutMkLst>
            <pc:docMk/>
            <pc:sldMasterMk cId="3729061701" sldId="2147483648"/>
            <pc:sldLayoutMk cId="2344533811" sldId="2147483660"/>
          </pc:sldLayoutMkLst>
          <pc:graphicFrameChg chg="modGraphic">
            <ac:chgData name="민 상은" userId="35e73a313b9e4789" providerId="LiveId" clId="{6A49203B-5F09-43D4-A636-FAC251F7DD7D}" dt="2022-07-29T12:15:43.955" v="205" actId="20577"/>
            <ac:graphicFrameMkLst>
              <pc:docMk/>
              <pc:sldMasterMk cId="3729061701" sldId="2147483648"/>
              <pc:sldLayoutMk cId="2344533811" sldId="2147483660"/>
              <ac:graphicFrameMk id="4" creationId="{D09B8733-6D65-44CC-9F09-789B981448AA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6D85FE-FFD9-0AE5-65B8-0299067FFA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8F49B-86BC-07F4-F0BF-762F6D238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BFA31-9772-4256-BD29-EA328727598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D2A50-8B93-F37F-3388-6D9B9B9142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493FF-2D8D-96BB-C8C1-85E069B4CD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536B1-9578-4A44-A602-E1013760D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2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1D2D-D71F-4073-AC86-BAC91FD4060F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19B9-990E-4435-BC7E-D91ACAB72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1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3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4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8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9289-09B5-EF4F-7ED2-C85A16A2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A7A21-1FA5-C75D-1CFC-A45EBEC5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62F7-2140-76E6-9AFE-1D71D00B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A46F7-86DD-38B1-5EC3-A9066A15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47757-C695-2AA7-9764-67EB843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4DEB-375C-F05A-36FB-971BB30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74F2B-35EC-285B-795A-26CAE324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AA92A-BECA-C4C9-1FCC-8214AA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59EEB-DD7B-B703-0A8A-AFCF5163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77B3-1ACC-54A5-A138-33CFCB6C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506AA-0202-5804-767B-62298D39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8D640-0F65-586C-E035-FCACC172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B276-FDEB-1836-B7B6-42736C4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042D-970F-33A1-8AB1-23E32DF4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B128-5C57-3E2D-328C-E0E0C7C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4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단메뉴 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D09B8733-6D65-44CC-9F09-789B981448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9161783"/>
              </p:ext>
            </p:extLst>
          </p:nvPr>
        </p:nvGraphicFramePr>
        <p:xfrm>
          <a:off x="121920" y="150706"/>
          <a:ext cx="11998960" cy="101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96">
                  <a:extLst>
                    <a:ext uri="{9D8B030D-6E8A-4147-A177-3AD203B41FA5}">
                      <a16:colId xmlns:a16="http://schemas.microsoft.com/office/drawing/2014/main" val="3214258363"/>
                    </a:ext>
                  </a:extLst>
                </a:gridCol>
                <a:gridCol w="5999480">
                  <a:extLst>
                    <a:ext uri="{9D8B030D-6E8A-4147-A177-3AD203B41FA5}">
                      <a16:colId xmlns:a16="http://schemas.microsoft.com/office/drawing/2014/main" val="2209997751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172808360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3894591642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241947245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73206254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페이지명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1.0 v</a:t>
                      </a:r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저장일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20210729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44941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화면코드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페이지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6264"/>
                  </a:ext>
                </a:extLst>
              </a:tr>
            </a:tbl>
          </a:graphicData>
        </a:graphic>
      </p:graphicFrame>
      <p:sp>
        <p:nvSpPr>
          <p:cNvPr id="5" name="Rectangle 760">
            <a:extLst>
              <a:ext uri="{FF2B5EF4-FFF2-40B4-BE49-F238E27FC236}">
                <a16:creationId xmlns:a16="http://schemas.microsoft.com/office/drawing/2014/main" id="{A35B5348-A19F-45E7-A5B2-EA82A72BE7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10939" y="1302025"/>
            <a:ext cx="3994108" cy="3975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749">
            <a:extLst>
              <a:ext uri="{FF2B5EF4-FFF2-40B4-BE49-F238E27FC236}">
                <a16:creationId xmlns:a16="http://schemas.microsoft.com/office/drawing/2014/main" id="{54AC0CED-7641-4DC4-9CC7-DC3C907EB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6953" y="1302025"/>
            <a:ext cx="7645082" cy="51825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7" name="Rectangle 750">
            <a:extLst>
              <a:ext uri="{FF2B5EF4-FFF2-40B4-BE49-F238E27FC236}">
                <a16:creationId xmlns:a16="http://schemas.microsoft.com/office/drawing/2014/main" id="{FBCE0088-2B13-4855-AEE7-6B6FDC98C7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10939" y="1302025"/>
            <a:ext cx="3994109" cy="51825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6E71FD-EAF6-4EC6-B670-1180B31E9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6363" y="161925"/>
            <a:ext cx="4491037" cy="463550"/>
          </a:xfrm>
        </p:spPr>
        <p:txBody>
          <a:bodyPr>
            <a:normAutofit/>
          </a:bodyPr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ko-KR" altLang="en-US" dirty="0"/>
              <a:t>페이지명 적기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0227D6EE-9391-4019-BA26-9E5F0AAEE2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6362" y="727903"/>
            <a:ext cx="4491037" cy="463550"/>
          </a:xfrm>
        </p:spPr>
        <p:txBody>
          <a:bodyPr>
            <a:normAutofit/>
          </a:bodyPr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ko-KR" altLang="en-US" dirty="0"/>
              <a:t>화면경로 적기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F616886-3C28-4B94-B3F1-151D65D12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3925" y="727075"/>
            <a:ext cx="1082675" cy="396875"/>
          </a:xfrm>
        </p:spPr>
        <p:txBody>
          <a:bodyPr/>
          <a:lstStyle>
            <a:lvl1pPr>
              <a:defRPr sz="16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en-US" altLang="ko-KR" dirty="0"/>
              <a:t>MG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2862978-F01B-4887-9DD4-492CAA8191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371" y="709400"/>
            <a:ext cx="1082675" cy="459000"/>
          </a:xfrm>
        </p:spPr>
        <p:txBody>
          <a:bodyPr/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518A09D0-DFEE-4B48-83A6-A76B200EBD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533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78EC-5CB8-4396-4578-49827B5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0D6B7-6E92-AF8B-CF5E-000DDEA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A605-6C7B-3B68-3838-F8FF817C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7F5C4-AA1E-5BB6-17AD-EE34C255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A2A1-1AAB-2B50-E47F-4037850E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4AA1-0F3C-5AC2-E129-E12FBD11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573AF-0E8F-D42A-D5FA-AE793966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29660-174D-8078-51D1-C33BF8D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0FF4A-454E-119E-4442-69E92F9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AE59-F7D4-1012-C71B-C494DB2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9D1B-3113-2197-8D3D-F6C2226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9725-44AC-908A-18FF-8C24A19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C8CA0-0A06-9A52-B84C-2AB3E465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F0587-F6D5-3785-24CB-B8E5FB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3DA88-0CEA-1B60-D6D6-EB719548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ADBA2-E68A-A99D-0F72-B954ABED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99430-59CA-DAA8-6CA1-D3B34CF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2FF94-9C2D-5148-A44E-4C51A7A9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0143B-A729-9441-BAEF-2A7581A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AEB14-18E3-CDB6-A1CB-47628B45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FB84B-42A3-DAA7-DC46-39E30A52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66FEA-FAB8-07DE-3BD0-BBD4B99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8BBC0C-706C-36D6-9B48-2A1E56F8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2CC54-07BB-7928-FAA0-3285FCE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C2B-0285-934F-20EE-13BF429D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94265-163A-610C-0AC7-26051EA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0616F-82DF-F759-E55F-A7A24EB7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88F3A-31E2-69B8-A44D-A9650C0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CA174-7B3D-9A68-EEA2-2057F00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F6876-54FB-907D-0A9C-88A19EB7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E34F9-135B-A46E-D1F8-A341A64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D96D7-73D5-4E2B-E460-49E3B996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A22AB-0D5F-F0BC-62C4-17DEF5C6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D21B7-5235-2061-89C7-13DCB951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69DA2-73EE-8FBB-7BF2-CFDE2A3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3EA1C-86DD-597B-133D-5CF42552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2A2F8-E7E8-3C59-AF4D-855E058A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AF0F-8104-D690-3100-335AB57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0E508-2AF8-DAF7-3F2E-80726B32C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B77B3-DE36-D626-9458-64478EFF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A1017-9278-FB22-3A89-1B40BAA7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FC945-FD0D-4345-2A4D-31B8FE6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4B885-60AB-D68C-F321-2924DF7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914A4-9734-F9BC-E29B-95950BA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C2BD2-B3D5-9761-6CE5-666CC8BE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94A26-3119-34E7-9971-40ECA1E0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B8F4-B4E7-467B-A425-42D33FC16236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5566A-E3A7-AD9F-6654-8DF9E4016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097F-4DD0-5FF1-B0D7-C980F3BB7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6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3E5454-BFAC-AA78-1143-69AA1E967E31}"/>
              </a:ext>
            </a:extLst>
          </p:cNvPr>
          <p:cNvSpPr/>
          <p:nvPr/>
        </p:nvSpPr>
        <p:spPr>
          <a:xfrm>
            <a:off x="10016672" y="188769"/>
            <a:ext cx="1389742" cy="41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DD048-42B0-981F-3967-04B2433F64CC}"/>
              </a:ext>
            </a:extLst>
          </p:cNvPr>
          <p:cNvSpPr/>
          <p:nvPr/>
        </p:nvSpPr>
        <p:spPr>
          <a:xfrm>
            <a:off x="139699" y="867393"/>
            <a:ext cx="11703960" cy="2678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CGM Blog </a:t>
            </a:r>
            <a:r>
              <a:rPr lang="ko-KR" altLang="en-US" b="1" dirty="0"/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77E6D0-4905-7817-1EBB-CCFEA938CC0F}"/>
              </a:ext>
            </a:extLst>
          </p:cNvPr>
          <p:cNvSpPr/>
          <p:nvPr/>
        </p:nvSpPr>
        <p:spPr>
          <a:xfrm>
            <a:off x="185509" y="3639827"/>
            <a:ext cx="8307616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최신글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….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498E7-7E4F-52F2-BB1F-492FAF8D6D9C}"/>
              </a:ext>
            </a:extLst>
          </p:cNvPr>
          <p:cNvSpPr/>
          <p:nvPr/>
        </p:nvSpPr>
        <p:spPr>
          <a:xfrm>
            <a:off x="8579757" y="3639827"/>
            <a:ext cx="3178628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카테고리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0F9378-93C8-C31D-18CC-99A78FCF01B9}"/>
              </a:ext>
            </a:extLst>
          </p:cNvPr>
          <p:cNvSpPr/>
          <p:nvPr/>
        </p:nvSpPr>
        <p:spPr>
          <a:xfrm>
            <a:off x="2960914" y="65315"/>
            <a:ext cx="5486401" cy="566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B0C4BC-6F8F-6CD0-711E-4D4B2233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9" t="45435" r="4685" b="45297"/>
          <a:stretch/>
        </p:blipFill>
        <p:spPr>
          <a:xfrm>
            <a:off x="3197675" y="20289"/>
            <a:ext cx="566058" cy="6518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E7EA47-4BFD-7A32-3BC9-C4CAD15C6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50000" r="39731" b="28920"/>
          <a:stretch/>
        </p:blipFill>
        <p:spPr>
          <a:xfrm>
            <a:off x="281215" y="14024"/>
            <a:ext cx="997858" cy="82104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9AC335-8E90-D87D-17F3-22A15DA08C4D}"/>
              </a:ext>
            </a:extLst>
          </p:cNvPr>
          <p:cNvGrpSpPr/>
          <p:nvPr/>
        </p:nvGrpSpPr>
        <p:grpSpPr>
          <a:xfrm>
            <a:off x="3738332" y="6400837"/>
            <a:ext cx="718462" cy="146958"/>
            <a:chOff x="3738332" y="6400837"/>
            <a:chExt cx="718462" cy="14695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67762-2C64-5DB6-30FB-23FA2D50A726}"/>
                </a:ext>
              </a:extLst>
            </p:cNvPr>
            <p:cNvSpPr/>
            <p:nvPr/>
          </p:nvSpPr>
          <p:spPr>
            <a:xfrm>
              <a:off x="3738332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8B0473-D877-81FD-4BCF-1174AC6DBB0B}"/>
                </a:ext>
              </a:extLst>
            </p:cNvPr>
            <p:cNvSpPr/>
            <p:nvPr/>
          </p:nvSpPr>
          <p:spPr>
            <a:xfrm>
              <a:off x="4034970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207D26-AA2D-F469-7ADE-8CEB4DD95A4E}"/>
                </a:ext>
              </a:extLst>
            </p:cNvPr>
            <p:cNvSpPr/>
            <p:nvPr/>
          </p:nvSpPr>
          <p:spPr>
            <a:xfrm>
              <a:off x="4331608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822F33-3CBD-7384-FA3D-274C6111DE37}"/>
              </a:ext>
            </a:extLst>
          </p:cNvPr>
          <p:cNvSpPr txBox="1"/>
          <p:nvPr/>
        </p:nvSpPr>
        <p:spPr>
          <a:xfrm>
            <a:off x="8753021" y="4058891"/>
            <a:ext cx="283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en-US" altLang="ko-KR" dirty="0"/>
              <a:t>O 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A4C12-8CA7-0048-B0CC-45DC852D5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04"/>
          <a:stretch/>
        </p:blipFill>
        <p:spPr>
          <a:xfrm>
            <a:off x="213177" y="3639826"/>
            <a:ext cx="830761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home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로그인 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800" dirty="0"/>
              <a:t>(</a:t>
            </a:r>
            <a:r>
              <a:rPr lang="ko-KR" altLang="en-US" sz="1800" dirty="0"/>
              <a:t>로고</a:t>
            </a:r>
            <a:r>
              <a:rPr lang="en-US" altLang="ko-KR" sz="1800" dirty="0"/>
              <a:t>/</a:t>
            </a:r>
            <a:r>
              <a:rPr lang="ko-KR" altLang="en-US" sz="1800" dirty="0"/>
              <a:t>프로필</a:t>
            </a:r>
            <a:r>
              <a:rPr lang="en-US" altLang="ko-KR" sz="1800" dirty="0"/>
              <a:t>/</a:t>
            </a:r>
            <a:r>
              <a:rPr lang="ko-KR" altLang="en-US" sz="1800" dirty="0" err="1"/>
              <a:t>검색창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)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CGM_Blog</a:t>
            </a:r>
            <a:r>
              <a:rPr lang="ko-KR" altLang="en-US" dirty="0"/>
              <a:t>에 대한 </a:t>
            </a:r>
            <a:r>
              <a:rPr lang="ko-KR" altLang="en-US" dirty="0" err="1"/>
              <a:t>짧막한</a:t>
            </a:r>
            <a:r>
              <a:rPr lang="ko-KR" altLang="en-US" dirty="0"/>
              <a:t> 문구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최근 게시글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카테고리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635DE-923F-44A5-8407-3FEC64B64094}"/>
              </a:ext>
            </a:extLst>
          </p:cNvPr>
          <p:cNvSpPr/>
          <p:nvPr/>
        </p:nvSpPr>
        <p:spPr>
          <a:xfrm>
            <a:off x="296185" y="3812585"/>
            <a:ext cx="4349143" cy="2552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Recent post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54AA6-EE04-4B4A-B351-309B69C82997}"/>
              </a:ext>
            </a:extLst>
          </p:cNvPr>
          <p:cNvSpPr/>
          <p:nvPr/>
        </p:nvSpPr>
        <p:spPr>
          <a:xfrm>
            <a:off x="296184" y="1943652"/>
            <a:ext cx="7360321" cy="17840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CGM_Blog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7" name="표 8">
            <a:extLst>
              <a:ext uri="{FF2B5EF4-FFF2-40B4-BE49-F238E27FC236}">
                <a16:creationId xmlns:a16="http://schemas.microsoft.com/office/drawing/2014/main" id="{5F482F2D-8E1D-43CA-881C-88CFC3C1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53553"/>
              </p:ext>
            </p:extLst>
          </p:nvPr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304399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7558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1264050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416972" y="106642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67600E-33B4-E17E-FFD2-60712576AB20}"/>
              </a:ext>
            </a:extLst>
          </p:cNvPr>
          <p:cNvGrpSpPr/>
          <p:nvPr/>
        </p:nvGrpSpPr>
        <p:grpSpPr>
          <a:xfrm>
            <a:off x="2111525" y="6056618"/>
            <a:ext cx="718462" cy="146958"/>
            <a:chOff x="3738332" y="6400837"/>
            <a:chExt cx="718462" cy="14695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EA9063-B8BC-4311-EC95-286D45F2825C}"/>
                </a:ext>
              </a:extLst>
            </p:cNvPr>
            <p:cNvSpPr/>
            <p:nvPr/>
          </p:nvSpPr>
          <p:spPr>
            <a:xfrm>
              <a:off x="3738332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B2BF58-49E4-7149-1AA7-0CA8E7F36CB7}"/>
                </a:ext>
              </a:extLst>
            </p:cNvPr>
            <p:cNvSpPr/>
            <p:nvPr/>
          </p:nvSpPr>
          <p:spPr>
            <a:xfrm>
              <a:off x="4034970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3F8849-C62A-4415-C275-620B4F6D20B5}"/>
                </a:ext>
              </a:extLst>
            </p:cNvPr>
            <p:cNvSpPr/>
            <p:nvPr/>
          </p:nvSpPr>
          <p:spPr>
            <a:xfrm>
              <a:off x="4331608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86B71D-56AB-A7A8-382B-36B776207695}"/>
              </a:ext>
            </a:extLst>
          </p:cNvPr>
          <p:cNvSpPr/>
          <p:nvPr/>
        </p:nvSpPr>
        <p:spPr>
          <a:xfrm>
            <a:off x="6285816" y="3812584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919AB-B333-382D-94CA-0C2AD3A5B1AA}"/>
              </a:ext>
            </a:extLst>
          </p:cNvPr>
          <p:cNvSpPr/>
          <p:nvPr/>
        </p:nvSpPr>
        <p:spPr>
          <a:xfrm>
            <a:off x="4849964" y="3812584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F7DB45-4240-8D0E-C0A8-500F1C4F4411}"/>
              </a:ext>
            </a:extLst>
          </p:cNvPr>
          <p:cNvSpPr/>
          <p:nvPr/>
        </p:nvSpPr>
        <p:spPr>
          <a:xfrm>
            <a:off x="6267907" y="5128770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9BCF0-ECEB-4B63-E0F7-64F275A14B7B}"/>
              </a:ext>
            </a:extLst>
          </p:cNvPr>
          <p:cNvSpPr/>
          <p:nvPr/>
        </p:nvSpPr>
        <p:spPr>
          <a:xfrm>
            <a:off x="4837718" y="5135494"/>
            <a:ext cx="1382935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Category3</a:t>
            </a:r>
            <a:endParaRPr lang="ko-KR" altLang="en-US" dirty="0"/>
          </a:p>
        </p:txBody>
      </p:sp>
      <p:sp>
        <p:nvSpPr>
          <p:cNvPr id="35" name="모서리가 둥근 사각형 설명선 6">
            <a:extLst>
              <a:ext uri="{FF2B5EF4-FFF2-40B4-BE49-F238E27FC236}">
                <a16:creationId xmlns:a16="http://schemas.microsoft.com/office/drawing/2014/main" id="{6386B498-EE79-1631-5528-E6FEF69816FB}"/>
              </a:ext>
            </a:extLst>
          </p:cNvPr>
          <p:cNvSpPr/>
          <p:nvPr/>
        </p:nvSpPr>
        <p:spPr>
          <a:xfrm>
            <a:off x="3142813" y="4472916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2" name="모서리가 둥근 사각형 설명선 6">
            <a:extLst>
              <a:ext uri="{FF2B5EF4-FFF2-40B4-BE49-F238E27FC236}">
                <a16:creationId xmlns:a16="http://schemas.microsoft.com/office/drawing/2014/main" id="{1344BD72-FB56-93A0-9766-823FC5F9DF9B}"/>
              </a:ext>
            </a:extLst>
          </p:cNvPr>
          <p:cNvSpPr/>
          <p:nvPr/>
        </p:nvSpPr>
        <p:spPr>
          <a:xfrm>
            <a:off x="5289651" y="2271929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6" name="모서리가 둥근 사각형 설명선 6">
            <a:extLst>
              <a:ext uri="{FF2B5EF4-FFF2-40B4-BE49-F238E27FC236}">
                <a16:creationId xmlns:a16="http://schemas.microsoft.com/office/drawing/2014/main" id="{83BB7870-C2FD-6138-2F25-7DCA44A9D02E}"/>
              </a:ext>
            </a:extLst>
          </p:cNvPr>
          <p:cNvSpPr/>
          <p:nvPr/>
        </p:nvSpPr>
        <p:spPr>
          <a:xfrm>
            <a:off x="7112612" y="3544161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4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595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게시글 보여주는 페이지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800" dirty="0"/>
              <a:t>(</a:t>
            </a:r>
            <a:r>
              <a:rPr lang="ko-KR" altLang="en-US" sz="1800" dirty="0"/>
              <a:t>로고</a:t>
            </a:r>
            <a:r>
              <a:rPr lang="en-US" altLang="ko-KR" sz="1800" dirty="0"/>
              <a:t>/</a:t>
            </a:r>
            <a:r>
              <a:rPr lang="ko-KR" altLang="en-US" sz="1800" dirty="0"/>
              <a:t>프로필</a:t>
            </a:r>
            <a:r>
              <a:rPr lang="en-US" altLang="ko-KR" sz="1800" dirty="0"/>
              <a:t>/</a:t>
            </a:r>
            <a:r>
              <a:rPr lang="ko-KR" altLang="en-US" sz="1800" dirty="0" err="1"/>
              <a:t>검색창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500" dirty="0"/>
              <a:t>게시글 내용</a:t>
            </a:r>
            <a:endParaRPr lang="en-US" altLang="ko-KR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A28F5B-915F-3EAF-4F31-ED6EC6D51866}"/>
              </a:ext>
            </a:extLst>
          </p:cNvPr>
          <p:cNvSpPr/>
          <p:nvPr/>
        </p:nvSpPr>
        <p:spPr>
          <a:xfrm>
            <a:off x="296184" y="1943651"/>
            <a:ext cx="7360321" cy="44041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11E059C3-1721-04F7-60C9-A8D1B65A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39635"/>
              </p:ext>
            </p:extLst>
          </p:nvPr>
        </p:nvGraphicFramePr>
        <p:xfrm>
          <a:off x="261536" y="1453895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269734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  <a:gridCol w="1047444">
                  <a:extLst>
                    <a:ext uri="{9D8B030D-6E8A-4147-A177-3AD203B41FA5}">
                      <a16:colId xmlns:a16="http://schemas.microsoft.com/office/drawing/2014/main" val="2573211087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Logout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606302" y="1043949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964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게시글 보여주는 페이지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371" y="664950"/>
            <a:ext cx="1082675" cy="459000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800" dirty="0"/>
              <a:t>(</a:t>
            </a:r>
            <a:r>
              <a:rPr lang="ko-KR" altLang="en-US" sz="1800" dirty="0"/>
              <a:t>로고</a:t>
            </a:r>
            <a:r>
              <a:rPr lang="en-US" altLang="ko-KR" sz="1800" dirty="0"/>
              <a:t>/</a:t>
            </a:r>
            <a:r>
              <a:rPr lang="ko-KR" altLang="en-US" sz="1800" dirty="0"/>
              <a:t>프로필</a:t>
            </a:r>
            <a:r>
              <a:rPr lang="en-US" altLang="ko-KR" sz="1800" dirty="0"/>
              <a:t>/</a:t>
            </a:r>
            <a:r>
              <a:rPr lang="ko-KR" altLang="en-US" sz="1800" dirty="0" err="1"/>
              <a:t>검색창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카테고리 선택하기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블로그 제목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블로그 내용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54AA6-EE04-4B4A-B351-309B69C82997}"/>
              </a:ext>
            </a:extLst>
          </p:cNvPr>
          <p:cNvSpPr/>
          <p:nvPr/>
        </p:nvSpPr>
        <p:spPr>
          <a:xfrm>
            <a:off x="261509" y="1943652"/>
            <a:ext cx="7360321" cy="44041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20EC38-E706-544B-6E5A-812025C61C10}"/>
              </a:ext>
            </a:extLst>
          </p:cNvPr>
          <p:cNvSpPr/>
          <p:nvPr/>
        </p:nvSpPr>
        <p:spPr>
          <a:xfrm>
            <a:off x="2238092" y="2014360"/>
            <a:ext cx="3604629" cy="397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Choose Category </a:t>
            </a:r>
            <a:endParaRPr lang="ko-KR" altLang="en-US" dirty="0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4A52711D-B10E-E0B8-BFB4-BD5B9F6C57D4}"/>
              </a:ext>
            </a:extLst>
          </p:cNvPr>
          <p:cNvSpPr/>
          <p:nvPr/>
        </p:nvSpPr>
        <p:spPr>
          <a:xfrm>
            <a:off x="5221357" y="2108618"/>
            <a:ext cx="265044" cy="185501"/>
          </a:xfrm>
          <a:prstGeom prst="flowChartMerg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746ED8-7CF7-4113-4E1F-0F66357016EF}"/>
              </a:ext>
            </a:extLst>
          </p:cNvPr>
          <p:cNvSpPr/>
          <p:nvPr/>
        </p:nvSpPr>
        <p:spPr>
          <a:xfrm>
            <a:off x="1489344" y="2549563"/>
            <a:ext cx="5004221" cy="3975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2EDD36-F8DF-EA09-AE04-044CA777E3C0}"/>
              </a:ext>
            </a:extLst>
          </p:cNvPr>
          <p:cNvSpPr/>
          <p:nvPr/>
        </p:nvSpPr>
        <p:spPr>
          <a:xfrm>
            <a:off x="524504" y="3031286"/>
            <a:ext cx="7031803" cy="3112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27" name="모서리가 둥근 사각형 설명선 6">
            <a:extLst>
              <a:ext uri="{FF2B5EF4-FFF2-40B4-BE49-F238E27FC236}">
                <a16:creationId xmlns:a16="http://schemas.microsoft.com/office/drawing/2014/main" id="{F05527CD-C3C2-F908-9496-B9389E722076}"/>
              </a:ext>
            </a:extLst>
          </p:cNvPr>
          <p:cNvSpPr/>
          <p:nvPr/>
        </p:nvSpPr>
        <p:spPr>
          <a:xfrm>
            <a:off x="5870213" y="1742373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34" name="모서리가 둥근 사각형 설명선 6">
            <a:extLst>
              <a:ext uri="{FF2B5EF4-FFF2-40B4-BE49-F238E27FC236}">
                <a16:creationId xmlns:a16="http://schemas.microsoft.com/office/drawing/2014/main" id="{1FFCB1F5-3D8C-BDD7-86C9-2BF9CEAD0BDC}"/>
              </a:ext>
            </a:extLst>
          </p:cNvPr>
          <p:cNvSpPr/>
          <p:nvPr/>
        </p:nvSpPr>
        <p:spPr>
          <a:xfrm>
            <a:off x="6304914" y="2331991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36" name="모서리가 둥근 사각형 설명선 6">
            <a:extLst>
              <a:ext uri="{FF2B5EF4-FFF2-40B4-BE49-F238E27FC236}">
                <a16:creationId xmlns:a16="http://schemas.microsoft.com/office/drawing/2014/main" id="{B3522B37-D1AC-9CBB-EF6E-2F9ED48C0F36}"/>
              </a:ext>
            </a:extLst>
          </p:cNvPr>
          <p:cNvSpPr/>
          <p:nvPr/>
        </p:nvSpPr>
        <p:spPr>
          <a:xfrm>
            <a:off x="7242332" y="280531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4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E16D5E9C-FD84-1230-857E-9AEC643D6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7511"/>
              </p:ext>
            </p:extLst>
          </p:nvPr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269734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  <a:gridCol w="1047444">
                  <a:extLst>
                    <a:ext uri="{9D8B030D-6E8A-4147-A177-3AD203B41FA5}">
                      <a16:colId xmlns:a16="http://schemas.microsoft.com/office/drawing/2014/main" val="2573211087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Logout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656505" y="1062818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095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게시글 수정 페이지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500" dirty="0"/>
              <a:t>(</a:t>
            </a:r>
            <a:r>
              <a:rPr lang="ko-KR" altLang="en-US" sz="1500" dirty="0"/>
              <a:t>로고</a:t>
            </a:r>
            <a:r>
              <a:rPr lang="en-US" altLang="ko-KR" sz="1500" dirty="0"/>
              <a:t>/</a:t>
            </a:r>
            <a:r>
              <a:rPr lang="ko-KR" altLang="en-US" sz="1500" dirty="0"/>
              <a:t>로그인</a:t>
            </a:r>
            <a:r>
              <a:rPr lang="en-US" altLang="ko-KR" sz="1500" dirty="0"/>
              <a:t>/</a:t>
            </a:r>
            <a:r>
              <a:rPr lang="ko-KR" altLang="en-US" sz="1500" dirty="0" err="1"/>
              <a:t>검색창</a:t>
            </a:r>
            <a:r>
              <a:rPr lang="en-US" altLang="ko-KR" sz="1500" dirty="0"/>
              <a:t>/ </a:t>
            </a:r>
            <a:r>
              <a:rPr lang="ko-KR" altLang="en-US" sz="1500" dirty="0"/>
              <a:t>로그아웃</a:t>
            </a:r>
            <a:r>
              <a:rPr lang="en-US" altLang="ko-KR" sz="15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500" dirty="0"/>
              <a:t>블로그 내용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블로그 수정 버튼 </a:t>
            </a:r>
            <a:endParaRPr lang="en-US" altLang="ko-KR" sz="1500" dirty="0"/>
          </a:p>
          <a:p>
            <a:pPr marL="342900" indent="-342900">
              <a:buAutoNum type="arabicParenR"/>
            </a:pPr>
            <a:endParaRPr lang="en-US" altLang="ko-KR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FDC577-17F9-F41A-44CC-04862A7A9CE3}"/>
              </a:ext>
            </a:extLst>
          </p:cNvPr>
          <p:cNvSpPr/>
          <p:nvPr/>
        </p:nvSpPr>
        <p:spPr>
          <a:xfrm>
            <a:off x="261509" y="1943652"/>
            <a:ext cx="7360321" cy="44041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CFB140-5937-A189-5E24-DBE35F6E1124}"/>
              </a:ext>
            </a:extLst>
          </p:cNvPr>
          <p:cNvSpPr/>
          <p:nvPr/>
        </p:nvSpPr>
        <p:spPr>
          <a:xfrm>
            <a:off x="425767" y="2020998"/>
            <a:ext cx="7031803" cy="3624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2" name="모서리가 둥근 사각형 설명선 6">
            <a:extLst>
              <a:ext uri="{FF2B5EF4-FFF2-40B4-BE49-F238E27FC236}">
                <a16:creationId xmlns:a16="http://schemas.microsoft.com/office/drawing/2014/main" id="{E3ADDA83-4B85-2218-3BF2-6480981AD9AC}"/>
              </a:ext>
            </a:extLst>
          </p:cNvPr>
          <p:cNvSpPr/>
          <p:nvPr/>
        </p:nvSpPr>
        <p:spPr>
          <a:xfrm>
            <a:off x="6975946" y="1873585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A3F151-96FD-42FC-35FF-453F01AF048A}"/>
              </a:ext>
            </a:extLst>
          </p:cNvPr>
          <p:cNvSpPr/>
          <p:nvPr/>
        </p:nvSpPr>
        <p:spPr>
          <a:xfrm>
            <a:off x="6034037" y="5715359"/>
            <a:ext cx="1382935" cy="453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</a:t>
            </a:r>
            <a:endParaRPr lang="ko-KR" altLang="en-US" dirty="0"/>
          </a:p>
        </p:txBody>
      </p:sp>
      <p:sp>
        <p:nvSpPr>
          <p:cNvPr id="34" name="모서리가 둥근 사각형 설명선 6">
            <a:extLst>
              <a:ext uri="{FF2B5EF4-FFF2-40B4-BE49-F238E27FC236}">
                <a16:creationId xmlns:a16="http://schemas.microsoft.com/office/drawing/2014/main" id="{2FEFA2EF-4A86-11DE-79A7-5AAE82048F35}"/>
              </a:ext>
            </a:extLst>
          </p:cNvPr>
          <p:cNvSpPr/>
          <p:nvPr/>
        </p:nvSpPr>
        <p:spPr>
          <a:xfrm>
            <a:off x="7343689" y="5310186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aphicFrame>
        <p:nvGraphicFramePr>
          <p:cNvPr id="36" name="표 8">
            <a:extLst>
              <a:ext uri="{FF2B5EF4-FFF2-40B4-BE49-F238E27FC236}">
                <a16:creationId xmlns:a16="http://schemas.microsoft.com/office/drawing/2014/main" id="{A0B7C38A-D3C8-A487-B1FE-D9D98EDCF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70854"/>
              </p:ext>
            </p:extLst>
          </p:nvPr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269734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  <a:gridCol w="1047444">
                  <a:extLst>
                    <a:ext uri="{9D8B030D-6E8A-4147-A177-3AD203B41FA5}">
                      <a16:colId xmlns:a16="http://schemas.microsoft.com/office/drawing/2014/main" val="2573211087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Logout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761840" y="100541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882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home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검색하는 상황 페이지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500" dirty="0"/>
              <a:t>(</a:t>
            </a:r>
            <a:r>
              <a:rPr lang="ko-KR" altLang="en-US" sz="1500" dirty="0"/>
              <a:t>로고</a:t>
            </a:r>
            <a:r>
              <a:rPr lang="en-US" altLang="ko-KR" sz="1500" dirty="0"/>
              <a:t>/</a:t>
            </a:r>
            <a:r>
              <a:rPr lang="ko-KR" altLang="en-US" sz="1500" dirty="0"/>
              <a:t>프로필</a:t>
            </a:r>
            <a:r>
              <a:rPr lang="en-US" altLang="ko-KR" sz="1500" dirty="0"/>
              <a:t>/</a:t>
            </a:r>
            <a:r>
              <a:rPr lang="ko-KR" altLang="en-US" sz="1500" dirty="0" err="1"/>
              <a:t>검색창</a:t>
            </a:r>
            <a:r>
              <a:rPr lang="en-US" altLang="ko-KR" sz="1500" dirty="0"/>
              <a:t>/</a:t>
            </a:r>
            <a:r>
              <a:rPr lang="ko-KR" altLang="en-US" sz="1500" dirty="0"/>
              <a:t>로그아웃</a:t>
            </a:r>
            <a:r>
              <a:rPr lang="en-US" altLang="ko-KR" sz="15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500" dirty="0"/>
              <a:t>검색창에 </a:t>
            </a:r>
            <a:r>
              <a:rPr lang="ko-KR" altLang="en-US" sz="1500" dirty="0" err="1"/>
              <a:t>입력시</a:t>
            </a:r>
            <a:r>
              <a:rPr lang="en-US" altLang="ko-KR" sz="1500" dirty="0"/>
              <a:t>, </a:t>
            </a:r>
            <a:r>
              <a:rPr lang="ko-KR" altLang="en-US" sz="1500" dirty="0"/>
              <a:t>비슷한 검색 내용 보여주기</a:t>
            </a:r>
            <a:endParaRPr lang="en-US" altLang="ko-KR" sz="1500" dirty="0"/>
          </a:p>
        </p:txBody>
      </p:sp>
      <p:graphicFrame>
        <p:nvGraphicFramePr>
          <p:cNvPr id="37" name="표 8">
            <a:extLst>
              <a:ext uri="{FF2B5EF4-FFF2-40B4-BE49-F238E27FC236}">
                <a16:creationId xmlns:a16="http://schemas.microsoft.com/office/drawing/2014/main" id="{5F482F2D-8E1D-43CA-881C-88CFC3C1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64767"/>
              </p:ext>
            </p:extLst>
          </p:nvPr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269734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  <a:gridCol w="1047444">
                  <a:extLst>
                    <a:ext uri="{9D8B030D-6E8A-4147-A177-3AD203B41FA5}">
                      <a16:colId xmlns:a16="http://schemas.microsoft.com/office/drawing/2014/main" val="2573211087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Logout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656505" y="978104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10907B53-1D1B-D129-465D-73A7FCF81800}"/>
              </a:ext>
            </a:extLst>
          </p:cNvPr>
          <p:cNvSpPr/>
          <p:nvPr/>
        </p:nvSpPr>
        <p:spPr>
          <a:xfrm>
            <a:off x="397565" y="2319130"/>
            <a:ext cx="7258940" cy="4041913"/>
          </a:xfrm>
          <a:prstGeom prst="wedgeRectCallout">
            <a:avLst>
              <a:gd name="adj1" fmla="val 11119"/>
              <a:gd name="adj2" fmla="val -627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사각형 설명선 6">
            <a:extLst>
              <a:ext uri="{FF2B5EF4-FFF2-40B4-BE49-F238E27FC236}">
                <a16:creationId xmlns:a16="http://schemas.microsoft.com/office/drawing/2014/main" id="{8DE0E0A1-F5D9-CE46-F2C9-5C8833D39341}"/>
              </a:ext>
            </a:extLst>
          </p:cNvPr>
          <p:cNvSpPr/>
          <p:nvPr/>
        </p:nvSpPr>
        <p:spPr>
          <a:xfrm>
            <a:off x="7008620" y="1942649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32CFF1-B630-C91A-CF35-CBCB139A32C7}"/>
              </a:ext>
            </a:extLst>
          </p:cNvPr>
          <p:cNvSpPr/>
          <p:nvPr/>
        </p:nvSpPr>
        <p:spPr>
          <a:xfrm>
            <a:off x="524505" y="2501141"/>
            <a:ext cx="7031803" cy="36289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4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검색 후 페이지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r>
              <a:rPr lang="en-US" altLang="ko-KR" sz="1800" dirty="0"/>
              <a:t>(</a:t>
            </a:r>
            <a:r>
              <a:rPr lang="ko-KR" altLang="en-US" sz="1800" dirty="0"/>
              <a:t>로고</a:t>
            </a:r>
            <a:r>
              <a:rPr lang="en-US" altLang="ko-KR" sz="1800" dirty="0"/>
              <a:t>/</a:t>
            </a:r>
            <a:r>
              <a:rPr lang="ko-KR" altLang="en-US" sz="1800" dirty="0"/>
              <a:t>프로필</a:t>
            </a:r>
            <a:r>
              <a:rPr lang="en-US" altLang="ko-KR" sz="1800" dirty="0"/>
              <a:t>/</a:t>
            </a:r>
            <a:r>
              <a:rPr lang="ko-KR" altLang="en-US" sz="1800" dirty="0" err="1"/>
              <a:t>검색창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검색 관련 내용이 </a:t>
            </a:r>
            <a:r>
              <a:rPr lang="ko-KR" altLang="en-US" dirty="0" err="1"/>
              <a:t>보여짐</a:t>
            </a:r>
            <a:endParaRPr lang="en-US" altLang="ko-KR" sz="1800" dirty="0"/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54C8C07F-45AD-D607-29F7-EA0434606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94045"/>
              </p:ext>
            </p:extLst>
          </p:nvPr>
        </p:nvGraphicFramePr>
        <p:xfrm>
          <a:off x="261537" y="1353027"/>
          <a:ext cx="7504237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6600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265514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343619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939228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  <a:gridCol w="1069650">
                  <a:extLst>
                    <a:ext uri="{9D8B030D-6E8A-4147-A177-3AD203B41FA5}">
                      <a16:colId xmlns:a16="http://schemas.microsoft.com/office/drawing/2014/main" val="2573211087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Logout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526240" y="965477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DCB897-EACA-C9C5-8A57-4CEF0FBDF389}"/>
              </a:ext>
            </a:extLst>
          </p:cNvPr>
          <p:cNvSpPr/>
          <p:nvPr/>
        </p:nvSpPr>
        <p:spPr>
          <a:xfrm>
            <a:off x="352088" y="1873585"/>
            <a:ext cx="7307669" cy="4421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2" name="모서리가 둥근 사각형 설명선 6">
            <a:extLst>
              <a:ext uri="{FF2B5EF4-FFF2-40B4-BE49-F238E27FC236}">
                <a16:creationId xmlns:a16="http://schemas.microsoft.com/office/drawing/2014/main" id="{A359F108-8B9A-6243-687A-6C4F9F244631}"/>
              </a:ext>
            </a:extLst>
          </p:cNvPr>
          <p:cNvSpPr/>
          <p:nvPr/>
        </p:nvSpPr>
        <p:spPr>
          <a:xfrm>
            <a:off x="7047172" y="196480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865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403</Words>
  <Application>Microsoft Office PowerPoint</Application>
  <PresentationFormat>와이드스크린</PresentationFormat>
  <Paragraphs>129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 ExtraBold</vt:lpstr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상은</dc:creator>
  <cp:lastModifiedBy>민 상은</cp:lastModifiedBy>
  <cp:revision>8</cp:revision>
  <dcterms:created xsi:type="dcterms:W3CDTF">2022-07-26T06:24:30Z</dcterms:created>
  <dcterms:modified xsi:type="dcterms:W3CDTF">2022-07-29T13:14:16Z</dcterms:modified>
</cp:coreProperties>
</file>