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1"/>
  </p:sldMasterIdLst>
  <p:notesMasterIdLst>
    <p:notesMasterId r:id="rId34"/>
  </p:notesMasterIdLst>
  <p:handoutMasterIdLst>
    <p:handoutMasterId r:id="rId35"/>
  </p:handoutMasterIdLst>
  <p:sldIdLst>
    <p:sldId id="256" r:id="rId2"/>
    <p:sldId id="257" r:id="rId3"/>
    <p:sldId id="277" r:id="rId4"/>
    <p:sldId id="276" r:id="rId5"/>
    <p:sldId id="258" r:id="rId6"/>
    <p:sldId id="261" r:id="rId7"/>
    <p:sldId id="262" r:id="rId8"/>
    <p:sldId id="263" r:id="rId9"/>
    <p:sldId id="264" r:id="rId10"/>
    <p:sldId id="265" r:id="rId11"/>
    <p:sldId id="266" r:id="rId12"/>
    <p:sldId id="267" r:id="rId13"/>
    <p:sldId id="268" r:id="rId14"/>
    <p:sldId id="269" r:id="rId15"/>
    <p:sldId id="270" r:id="rId16"/>
    <p:sldId id="271" r:id="rId17"/>
    <p:sldId id="274" r:id="rId18"/>
    <p:sldId id="272" r:id="rId19"/>
    <p:sldId id="273" r:id="rId20"/>
    <p:sldId id="260" r:id="rId21"/>
    <p:sldId id="427" r:id="rId22"/>
    <p:sldId id="428" r:id="rId23"/>
    <p:sldId id="431" r:id="rId24"/>
    <p:sldId id="432" r:id="rId25"/>
    <p:sldId id="278" r:id="rId26"/>
    <p:sldId id="286" r:id="rId27"/>
    <p:sldId id="280" r:id="rId28"/>
    <p:sldId id="285" r:id="rId29"/>
    <p:sldId id="281" r:id="rId30"/>
    <p:sldId id="282" r:id="rId31"/>
    <p:sldId id="283" r:id="rId32"/>
    <p:sldId id="284" r:id="rId33"/>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B416F"/>
    <a:srgbClr val="BC8F00"/>
    <a:srgbClr val="17375E"/>
    <a:srgbClr val="D09E00"/>
    <a:srgbClr val="EAEAEA"/>
    <a:srgbClr val="F8F8F8"/>
    <a:srgbClr val="FFFFFF"/>
    <a:srgbClr val="7F7F7F"/>
    <a:srgbClr val="EA0000"/>
    <a:srgbClr val="5E8F3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2CCB5D4-6B8F-47AC-88C3-C65DD9E86D91}" v="58" dt="2025-02-18T11:11:39.54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791" autoAdjust="0"/>
    <p:restoredTop sz="88797" autoAdjust="0"/>
  </p:normalViewPr>
  <p:slideViewPr>
    <p:cSldViewPr snapToGrid="0" snapToObjects="1">
      <p:cViewPr varScale="1">
        <p:scale>
          <a:sx n="86" d="100"/>
          <a:sy n="86" d="100"/>
        </p:scale>
        <p:origin x="796" y="52"/>
      </p:cViewPr>
      <p:guideLst>
        <p:guide orient="horz" pos="1620"/>
        <p:guide pos="2880"/>
      </p:guideLst>
    </p:cSldViewPr>
  </p:slideViewPr>
  <p:outlineViewPr>
    <p:cViewPr>
      <p:scale>
        <a:sx n="33" d="100"/>
        <a:sy n="33" d="100"/>
      </p:scale>
      <p:origin x="0" y="0"/>
    </p:cViewPr>
  </p:outlineViewPr>
  <p:notesTextViewPr>
    <p:cViewPr>
      <p:scale>
        <a:sx n="3" d="2"/>
        <a:sy n="3" d="2"/>
      </p:scale>
      <p:origin x="0" y="0"/>
    </p:cViewPr>
  </p:notesTextViewPr>
  <p:notesViewPr>
    <p:cSldViewPr snapToGrid="0" snapToObjects="1">
      <p:cViewPr varScale="1">
        <p:scale>
          <a:sx n="55" d="100"/>
          <a:sy n="55" d="100"/>
        </p:scale>
        <p:origin x="2532" y="6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AA3B75C-308F-40E3-BEC0-EADFE3147A3C}" type="doc">
      <dgm:prSet loTypeId="urn:microsoft.com/office/officeart/2008/layout/VerticalCurvedList" loCatId="list" qsTypeId="urn:microsoft.com/office/officeart/2005/8/quickstyle/simple1" qsCatId="simple" csTypeId="urn:microsoft.com/office/officeart/2005/8/colors/colorful2" csCatId="colorful" phldr="1"/>
      <dgm:spPr/>
      <dgm:t>
        <a:bodyPr/>
        <a:lstStyle/>
        <a:p>
          <a:endParaRPr lang="en-GB"/>
        </a:p>
      </dgm:t>
    </dgm:pt>
    <dgm:pt modelId="{1F058BFC-FEE2-46EA-964D-3E6FBC8BF30C}">
      <dgm:prSet phldrT="[Text]"/>
      <dgm:spPr/>
      <dgm:t>
        <a:bodyPr/>
        <a:lstStyle/>
        <a:p>
          <a:r>
            <a:rPr lang="en-GB" dirty="0"/>
            <a:t>Linear models</a:t>
          </a:r>
        </a:p>
      </dgm:t>
    </dgm:pt>
    <dgm:pt modelId="{45ECC18E-47AA-47ED-9F75-A00B19C373A2}" type="parTrans" cxnId="{8F46A6E6-D5C0-40E0-AFE5-53217D07994D}">
      <dgm:prSet/>
      <dgm:spPr/>
      <dgm:t>
        <a:bodyPr/>
        <a:lstStyle/>
        <a:p>
          <a:endParaRPr lang="en-GB"/>
        </a:p>
      </dgm:t>
    </dgm:pt>
    <dgm:pt modelId="{7FB09DD9-32EF-4E3B-A5F7-BAD777193EED}" type="sibTrans" cxnId="{8F46A6E6-D5C0-40E0-AFE5-53217D07994D}">
      <dgm:prSet/>
      <dgm:spPr>
        <a:solidFill>
          <a:schemeClr val="tx2"/>
        </a:solidFill>
        <a:ln>
          <a:solidFill>
            <a:schemeClr val="tx2"/>
          </a:solidFill>
        </a:ln>
      </dgm:spPr>
      <dgm:t>
        <a:bodyPr/>
        <a:lstStyle/>
        <a:p>
          <a:endParaRPr lang="en-GB"/>
        </a:p>
      </dgm:t>
    </dgm:pt>
    <dgm:pt modelId="{E7F48142-F14E-42B9-89FB-BAEDDEA6F9AA}">
      <dgm:prSet phldrT="[Text]"/>
      <dgm:spPr/>
      <dgm:t>
        <a:bodyPr/>
        <a:lstStyle/>
        <a:p>
          <a:r>
            <a:rPr lang="en-GB" dirty="0"/>
            <a:t>Generalised linear models</a:t>
          </a:r>
        </a:p>
      </dgm:t>
    </dgm:pt>
    <dgm:pt modelId="{0320B150-2045-4DFB-8884-D9EBCAC6699E}" type="parTrans" cxnId="{9AC66B6C-5B55-4436-8AB3-1A5428EBCB01}">
      <dgm:prSet/>
      <dgm:spPr/>
      <dgm:t>
        <a:bodyPr/>
        <a:lstStyle/>
        <a:p>
          <a:endParaRPr lang="en-GB"/>
        </a:p>
      </dgm:t>
    </dgm:pt>
    <dgm:pt modelId="{AD2041FA-7951-4454-B05B-572A8DB95EE5}" type="sibTrans" cxnId="{9AC66B6C-5B55-4436-8AB3-1A5428EBCB01}">
      <dgm:prSet/>
      <dgm:spPr/>
      <dgm:t>
        <a:bodyPr/>
        <a:lstStyle/>
        <a:p>
          <a:endParaRPr lang="en-GB"/>
        </a:p>
      </dgm:t>
    </dgm:pt>
    <dgm:pt modelId="{303A91BB-7FD9-4803-9DD0-772A3B9FBAAC}">
      <dgm:prSet phldrT="[Text]"/>
      <dgm:spPr/>
      <dgm:t>
        <a:bodyPr/>
        <a:lstStyle/>
        <a:p>
          <a:r>
            <a:rPr lang="en-GB" dirty="0"/>
            <a:t>Causal models</a:t>
          </a:r>
        </a:p>
      </dgm:t>
    </dgm:pt>
    <dgm:pt modelId="{FBCA2FEA-E910-4E34-8763-0A36B94912B3}" type="parTrans" cxnId="{A4AB4E50-64BC-4FDF-845D-461D0F6EF049}">
      <dgm:prSet/>
      <dgm:spPr/>
      <dgm:t>
        <a:bodyPr/>
        <a:lstStyle/>
        <a:p>
          <a:endParaRPr lang="en-GB"/>
        </a:p>
      </dgm:t>
    </dgm:pt>
    <dgm:pt modelId="{EB510C25-8E4F-4BF3-839C-9D5BB096426E}" type="sibTrans" cxnId="{A4AB4E50-64BC-4FDF-845D-461D0F6EF049}">
      <dgm:prSet/>
      <dgm:spPr/>
      <dgm:t>
        <a:bodyPr/>
        <a:lstStyle/>
        <a:p>
          <a:endParaRPr lang="en-GB"/>
        </a:p>
      </dgm:t>
    </dgm:pt>
    <dgm:pt modelId="{08C9862D-3950-4196-A4BA-EED1668A4C02}">
      <dgm:prSet phldrT="[Text]"/>
      <dgm:spPr/>
      <dgm:t>
        <a:bodyPr/>
        <a:lstStyle/>
        <a:p>
          <a:r>
            <a:rPr lang="en-GB" dirty="0"/>
            <a:t>Interaction models</a:t>
          </a:r>
        </a:p>
      </dgm:t>
    </dgm:pt>
    <dgm:pt modelId="{72732EA1-A82B-44A7-99AC-68BCFE42F06C}" type="parTrans" cxnId="{A74A5C43-5E91-4901-A4A6-96A7F65B3D8F}">
      <dgm:prSet/>
      <dgm:spPr/>
      <dgm:t>
        <a:bodyPr/>
        <a:lstStyle/>
        <a:p>
          <a:endParaRPr lang="en-GB"/>
        </a:p>
      </dgm:t>
    </dgm:pt>
    <dgm:pt modelId="{5EB2793C-423D-446E-8755-2F92D867A567}" type="sibTrans" cxnId="{A74A5C43-5E91-4901-A4A6-96A7F65B3D8F}">
      <dgm:prSet/>
      <dgm:spPr/>
      <dgm:t>
        <a:bodyPr/>
        <a:lstStyle/>
        <a:p>
          <a:endParaRPr lang="en-GB"/>
        </a:p>
      </dgm:t>
    </dgm:pt>
    <dgm:pt modelId="{55908018-2290-43C1-8D92-ADEA34DD4123}">
      <dgm:prSet phldrT="[Text]"/>
      <dgm:spPr/>
      <dgm:t>
        <a:bodyPr/>
        <a:lstStyle/>
        <a:p>
          <a:r>
            <a:rPr lang="en-GB" dirty="0"/>
            <a:t>Multilevel models</a:t>
          </a:r>
        </a:p>
      </dgm:t>
    </dgm:pt>
    <dgm:pt modelId="{C9B98DC9-777D-47D6-82A1-4AABDA821D89}" type="parTrans" cxnId="{08C38564-D9CB-48F2-AEDE-AB1B6D421C10}">
      <dgm:prSet/>
      <dgm:spPr/>
      <dgm:t>
        <a:bodyPr/>
        <a:lstStyle/>
        <a:p>
          <a:endParaRPr lang="en-GB"/>
        </a:p>
      </dgm:t>
    </dgm:pt>
    <dgm:pt modelId="{1037D44C-BCEA-42CC-8BB4-D7168D23F69A}" type="sibTrans" cxnId="{08C38564-D9CB-48F2-AEDE-AB1B6D421C10}">
      <dgm:prSet/>
      <dgm:spPr/>
      <dgm:t>
        <a:bodyPr/>
        <a:lstStyle/>
        <a:p>
          <a:endParaRPr lang="en-GB"/>
        </a:p>
      </dgm:t>
    </dgm:pt>
    <dgm:pt modelId="{F7FCDFEA-689F-4E24-A4A5-2EAF9AA71022}">
      <dgm:prSet phldrT="[Text]"/>
      <dgm:spPr/>
      <dgm:t>
        <a:bodyPr/>
        <a:lstStyle/>
        <a:p>
          <a:r>
            <a:rPr lang="en-GB" dirty="0"/>
            <a:t>Longitudinal models</a:t>
          </a:r>
        </a:p>
      </dgm:t>
    </dgm:pt>
    <dgm:pt modelId="{9CE523D8-FC87-49B4-8234-97C414D2EE56}" type="parTrans" cxnId="{622F4065-A366-4E21-92BF-BC6FDF69189D}">
      <dgm:prSet/>
      <dgm:spPr/>
      <dgm:t>
        <a:bodyPr/>
        <a:lstStyle/>
        <a:p>
          <a:endParaRPr lang="en-GB"/>
        </a:p>
      </dgm:t>
    </dgm:pt>
    <dgm:pt modelId="{B8C67762-63B1-4FDD-923B-54E12E0207FE}" type="sibTrans" cxnId="{622F4065-A366-4E21-92BF-BC6FDF69189D}">
      <dgm:prSet/>
      <dgm:spPr/>
      <dgm:t>
        <a:bodyPr/>
        <a:lstStyle/>
        <a:p>
          <a:endParaRPr lang="en-GB"/>
        </a:p>
      </dgm:t>
    </dgm:pt>
    <dgm:pt modelId="{7574E723-73C0-4B27-BDA7-473AA628890F}" type="pres">
      <dgm:prSet presAssocID="{DAA3B75C-308F-40E3-BEC0-EADFE3147A3C}" presName="Name0" presStyleCnt="0">
        <dgm:presLayoutVars>
          <dgm:chMax val="7"/>
          <dgm:chPref val="7"/>
          <dgm:dir/>
        </dgm:presLayoutVars>
      </dgm:prSet>
      <dgm:spPr/>
    </dgm:pt>
    <dgm:pt modelId="{A98BF581-7D92-4968-A727-91FB4A8B6867}" type="pres">
      <dgm:prSet presAssocID="{DAA3B75C-308F-40E3-BEC0-EADFE3147A3C}" presName="Name1" presStyleCnt="0"/>
      <dgm:spPr/>
    </dgm:pt>
    <dgm:pt modelId="{2E29ACEE-1908-4778-BC00-EB32B3E9DBD3}" type="pres">
      <dgm:prSet presAssocID="{DAA3B75C-308F-40E3-BEC0-EADFE3147A3C}" presName="cycle" presStyleCnt="0"/>
      <dgm:spPr/>
    </dgm:pt>
    <dgm:pt modelId="{25FF7BE6-D5E9-45A8-B056-0BFA29B2CB4A}" type="pres">
      <dgm:prSet presAssocID="{DAA3B75C-308F-40E3-BEC0-EADFE3147A3C}" presName="srcNode" presStyleLbl="node1" presStyleIdx="0" presStyleCnt="6"/>
      <dgm:spPr/>
    </dgm:pt>
    <dgm:pt modelId="{41DEDD12-EAF6-40F2-A92E-0FF8038BD4D7}" type="pres">
      <dgm:prSet presAssocID="{DAA3B75C-308F-40E3-BEC0-EADFE3147A3C}" presName="conn" presStyleLbl="parChTrans1D2" presStyleIdx="0" presStyleCnt="1" custLinFactNeighborX="220"/>
      <dgm:spPr/>
    </dgm:pt>
    <dgm:pt modelId="{B0D5B69A-0669-4952-973C-64CCDE2396AA}" type="pres">
      <dgm:prSet presAssocID="{DAA3B75C-308F-40E3-BEC0-EADFE3147A3C}" presName="extraNode" presStyleLbl="node1" presStyleIdx="0" presStyleCnt="6"/>
      <dgm:spPr/>
    </dgm:pt>
    <dgm:pt modelId="{1F60FED8-6EE8-40CD-97A5-873E5457EB71}" type="pres">
      <dgm:prSet presAssocID="{DAA3B75C-308F-40E3-BEC0-EADFE3147A3C}" presName="dstNode" presStyleLbl="node1" presStyleIdx="0" presStyleCnt="6"/>
      <dgm:spPr/>
    </dgm:pt>
    <dgm:pt modelId="{02A822F2-049A-49A1-9681-04ADDAB1BE94}" type="pres">
      <dgm:prSet presAssocID="{1F058BFC-FEE2-46EA-964D-3E6FBC8BF30C}" presName="text_1" presStyleLbl="node1" presStyleIdx="0" presStyleCnt="6">
        <dgm:presLayoutVars>
          <dgm:bulletEnabled val="1"/>
        </dgm:presLayoutVars>
      </dgm:prSet>
      <dgm:spPr/>
    </dgm:pt>
    <dgm:pt modelId="{711E65EB-A072-47C5-8CD5-C97AB916E6F5}" type="pres">
      <dgm:prSet presAssocID="{1F058BFC-FEE2-46EA-964D-3E6FBC8BF30C}" presName="accent_1" presStyleCnt="0"/>
      <dgm:spPr/>
    </dgm:pt>
    <dgm:pt modelId="{9975DF25-0275-4B78-BAFD-3A84CEC7F6A0}" type="pres">
      <dgm:prSet presAssocID="{1F058BFC-FEE2-46EA-964D-3E6FBC8BF30C}" presName="accentRepeatNode" presStyleLbl="solidFgAcc1" presStyleIdx="0" presStyleCnt="6"/>
      <dgm:spPr/>
    </dgm:pt>
    <dgm:pt modelId="{D5CC778D-376C-4D2C-B3F4-E160872AB402}" type="pres">
      <dgm:prSet presAssocID="{E7F48142-F14E-42B9-89FB-BAEDDEA6F9AA}" presName="text_2" presStyleLbl="node1" presStyleIdx="1" presStyleCnt="6">
        <dgm:presLayoutVars>
          <dgm:bulletEnabled val="1"/>
        </dgm:presLayoutVars>
      </dgm:prSet>
      <dgm:spPr/>
    </dgm:pt>
    <dgm:pt modelId="{06C56EC0-2F0B-408E-99CE-505C2BF0A439}" type="pres">
      <dgm:prSet presAssocID="{E7F48142-F14E-42B9-89FB-BAEDDEA6F9AA}" presName="accent_2" presStyleCnt="0"/>
      <dgm:spPr/>
    </dgm:pt>
    <dgm:pt modelId="{142FCC8A-9798-4E17-AE56-B762B9A549C5}" type="pres">
      <dgm:prSet presAssocID="{E7F48142-F14E-42B9-89FB-BAEDDEA6F9AA}" presName="accentRepeatNode" presStyleLbl="solidFgAcc1" presStyleIdx="1" presStyleCnt="6"/>
      <dgm:spPr/>
    </dgm:pt>
    <dgm:pt modelId="{94B623E1-AC36-4FA1-A276-2E380E0C378F}" type="pres">
      <dgm:prSet presAssocID="{08C9862D-3950-4196-A4BA-EED1668A4C02}" presName="text_3" presStyleLbl="node1" presStyleIdx="2" presStyleCnt="6">
        <dgm:presLayoutVars>
          <dgm:bulletEnabled val="1"/>
        </dgm:presLayoutVars>
      </dgm:prSet>
      <dgm:spPr/>
    </dgm:pt>
    <dgm:pt modelId="{25E9645A-06E2-4C7D-9293-D2D06192CF2A}" type="pres">
      <dgm:prSet presAssocID="{08C9862D-3950-4196-A4BA-EED1668A4C02}" presName="accent_3" presStyleCnt="0"/>
      <dgm:spPr/>
    </dgm:pt>
    <dgm:pt modelId="{943C85A0-A2D6-43E0-A9CE-FEBBE284A54D}" type="pres">
      <dgm:prSet presAssocID="{08C9862D-3950-4196-A4BA-EED1668A4C02}" presName="accentRepeatNode" presStyleLbl="solidFgAcc1" presStyleIdx="2" presStyleCnt="6"/>
      <dgm:spPr/>
    </dgm:pt>
    <dgm:pt modelId="{43342707-5186-42F4-8720-DC6EFDCACBFF}" type="pres">
      <dgm:prSet presAssocID="{55908018-2290-43C1-8D92-ADEA34DD4123}" presName="text_4" presStyleLbl="node1" presStyleIdx="3" presStyleCnt="6">
        <dgm:presLayoutVars>
          <dgm:bulletEnabled val="1"/>
        </dgm:presLayoutVars>
      </dgm:prSet>
      <dgm:spPr/>
    </dgm:pt>
    <dgm:pt modelId="{387E9949-97E7-4C13-BC7B-A7D51174D154}" type="pres">
      <dgm:prSet presAssocID="{55908018-2290-43C1-8D92-ADEA34DD4123}" presName="accent_4" presStyleCnt="0"/>
      <dgm:spPr/>
    </dgm:pt>
    <dgm:pt modelId="{03B0B02C-3331-4794-AA18-797B0559A946}" type="pres">
      <dgm:prSet presAssocID="{55908018-2290-43C1-8D92-ADEA34DD4123}" presName="accentRepeatNode" presStyleLbl="solidFgAcc1" presStyleIdx="3" presStyleCnt="6"/>
      <dgm:spPr/>
    </dgm:pt>
    <dgm:pt modelId="{BE404F71-00CE-454E-9547-F0F8F999DDBC}" type="pres">
      <dgm:prSet presAssocID="{F7FCDFEA-689F-4E24-A4A5-2EAF9AA71022}" presName="text_5" presStyleLbl="node1" presStyleIdx="4" presStyleCnt="6">
        <dgm:presLayoutVars>
          <dgm:bulletEnabled val="1"/>
        </dgm:presLayoutVars>
      </dgm:prSet>
      <dgm:spPr/>
    </dgm:pt>
    <dgm:pt modelId="{F6EF4469-F7D0-47F3-A1F9-83FD2AE581FD}" type="pres">
      <dgm:prSet presAssocID="{F7FCDFEA-689F-4E24-A4A5-2EAF9AA71022}" presName="accent_5" presStyleCnt="0"/>
      <dgm:spPr/>
    </dgm:pt>
    <dgm:pt modelId="{53D89E1B-0653-4F2A-B80D-898E2FC5B155}" type="pres">
      <dgm:prSet presAssocID="{F7FCDFEA-689F-4E24-A4A5-2EAF9AA71022}" presName="accentRepeatNode" presStyleLbl="solidFgAcc1" presStyleIdx="4" presStyleCnt="6"/>
      <dgm:spPr/>
    </dgm:pt>
    <dgm:pt modelId="{D50FFEF2-38AD-4A24-ACD1-87A558C5745B}" type="pres">
      <dgm:prSet presAssocID="{303A91BB-7FD9-4803-9DD0-772A3B9FBAAC}" presName="text_6" presStyleLbl="node1" presStyleIdx="5" presStyleCnt="6">
        <dgm:presLayoutVars>
          <dgm:bulletEnabled val="1"/>
        </dgm:presLayoutVars>
      </dgm:prSet>
      <dgm:spPr/>
    </dgm:pt>
    <dgm:pt modelId="{C62E3E7E-A1B9-49A3-9B56-4D88BAF62219}" type="pres">
      <dgm:prSet presAssocID="{303A91BB-7FD9-4803-9DD0-772A3B9FBAAC}" presName="accent_6" presStyleCnt="0"/>
      <dgm:spPr/>
    </dgm:pt>
    <dgm:pt modelId="{ADBD8BD1-32CC-40D8-9888-2A58FF530241}" type="pres">
      <dgm:prSet presAssocID="{303A91BB-7FD9-4803-9DD0-772A3B9FBAAC}" presName="accentRepeatNode" presStyleLbl="solidFgAcc1" presStyleIdx="5" presStyleCnt="6"/>
      <dgm:spPr/>
    </dgm:pt>
  </dgm:ptLst>
  <dgm:cxnLst>
    <dgm:cxn modelId="{8064C418-EB5F-45B3-9FA5-1DB140AC349C}" type="presOf" srcId="{E7F48142-F14E-42B9-89FB-BAEDDEA6F9AA}" destId="{D5CC778D-376C-4D2C-B3F4-E160872AB402}" srcOrd="0" destOrd="0" presId="urn:microsoft.com/office/officeart/2008/layout/VerticalCurvedList"/>
    <dgm:cxn modelId="{4ECAA428-9FAD-4FCF-9D59-EA3BDE385C49}" type="presOf" srcId="{F7FCDFEA-689F-4E24-A4A5-2EAF9AA71022}" destId="{BE404F71-00CE-454E-9547-F0F8F999DDBC}" srcOrd="0" destOrd="0" presId="urn:microsoft.com/office/officeart/2008/layout/VerticalCurvedList"/>
    <dgm:cxn modelId="{A07D4E5E-4AF5-4289-9056-7C3949664BE7}" type="presOf" srcId="{DAA3B75C-308F-40E3-BEC0-EADFE3147A3C}" destId="{7574E723-73C0-4B27-BDA7-473AA628890F}" srcOrd="0" destOrd="0" presId="urn:microsoft.com/office/officeart/2008/layout/VerticalCurvedList"/>
    <dgm:cxn modelId="{A74A5C43-5E91-4901-A4A6-96A7F65B3D8F}" srcId="{DAA3B75C-308F-40E3-BEC0-EADFE3147A3C}" destId="{08C9862D-3950-4196-A4BA-EED1668A4C02}" srcOrd="2" destOrd="0" parTransId="{72732EA1-A82B-44A7-99AC-68BCFE42F06C}" sibTransId="{5EB2793C-423D-446E-8755-2F92D867A567}"/>
    <dgm:cxn modelId="{08C38564-D9CB-48F2-AEDE-AB1B6D421C10}" srcId="{DAA3B75C-308F-40E3-BEC0-EADFE3147A3C}" destId="{55908018-2290-43C1-8D92-ADEA34DD4123}" srcOrd="3" destOrd="0" parTransId="{C9B98DC9-777D-47D6-82A1-4AABDA821D89}" sibTransId="{1037D44C-BCEA-42CC-8BB4-D7168D23F69A}"/>
    <dgm:cxn modelId="{622F4065-A366-4E21-92BF-BC6FDF69189D}" srcId="{DAA3B75C-308F-40E3-BEC0-EADFE3147A3C}" destId="{F7FCDFEA-689F-4E24-A4A5-2EAF9AA71022}" srcOrd="4" destOrd="0" parTransId="{9CE523D8-FC87-49B4-8234-97C414D2EE56}" sibTransId="{B8C67762-63B1-4FDD-923B-54E12E0207FE}"/>
    <dgm:cxn modelId="{07C9D666-C23B-4151-98FF-88A088B61409}" type="presOf" srcId="{7FB09DD9-32EF-4E3B-A5F7-BAD777193EED}" destId="{41DEDD12-EAF6-40F2-A92E-0FF8038BD4D7}" srcOrd="0" destOrd="0" presId="urn:microsoft.com/office/officeart/2008/layout/VerticalCurvedList"/>
    <dgm:cxn modelId="{9AC66B6C-5B55-4436-8AB3-1A5428EBCB01}" srcId="{DAA3B75C-308F-40E3-BEC0-EADFE3147A3C}" destId="{E7F48142-F14E-42B9-89FB-BAEDDEA6F9AA}" srcOrd="1" destOrd="0" parTransId="{0320B150-2045-4DFB-8884-D9EBCAC6699E}" sibTransId="{AD2041FA-7951-4454-B05B-572A8DB95EE5}"/>
    <dgm:cxn modelId="{A4AB4E50-64BC-4FDF-845D-461D0F6EF049}" srcId="{DAA3B75C-308F-40E3-BEC0-EADFE3147A3C}" destId="{303A91BB-7FD9-4803-9DD0-772A3B9FBAAC}" srcOrd="5" destOrd="0" parTransId="{FBCA2FEA-E910-4E34-8763-0A36B94912B3}" sibTransId="{EB510C25-8E4F-4BF3-839C-9D5BB096426E}"/>
    <dgm:cxn modelId="{3FC8AE83-1150-4B57-9430-B9E0C57D8920}" type="presOf" srcId="{55908018-2290-43C1-8D92-ADEA34DD4123}" destId="{43342707-5186-42F4-8720-DC6EFDCACBFF}" srcOrd="0" destOrd="0" presId="urn:microsoft.com/office/officeart/2008/layout/VerticalCurvedList"/>
    <dgm:cxn modelId="{293169B8-591A-4C21-8EAE-4C43A770E4B7}" type="presOf" srcId="{08C9862D-3950-4196-A4BA-EED1668A4C02}" destId="{94B623E1-AC36-4FA1-A276-2E380E0C378F}" srcOrd="0" destOrd="0" presId="urn:microsoft.com/office/officeart/2008/layout/VerticalCurvedList"/>
    <dgm:cxn modelId="{5BDCCACA-DB55-4E56-A106-C32833B28B57}" type="presOf" srcId="{303A91BB-7FD9-4803-9DD0-772A3B9FBAAC}" destId="{D50FFEF2-38AD-4A24-ACD1-87A558C5745B}" srcOrd="0" destOrd="0" presId="urn:microsoft.com/office/officeart/2008/layout/VerticalCurvedList"/>
    <dgm:cxn modelId="{8F46A6E6-D5C0-40E0-AFE5-53217D07994D}" srcId="{DAA3B75C-308F-40E3-BEC0-EADFE3147A3C}" destId="{1F058BFC-FEE2-46EA-964D-3E6FBC8BF30C}" srcOrd="0" destOrd="0" parTransId="{45ECC18E-47AA-47ED-9F75-A00B19C373A2}" sibTransId="{7FB09DD9-32EF-4E3B-A5F7-BAD777193EED}"/>
    <dgm:cxn modelId="{5936C5FD-F8E6-4063-B798-AFEE5AA17F15}" type="presOf" srcId="{1F058BFC-FEE2-46EA-964D-3E6FBC8BF30C}" destId="{02A822F2-049A-49A1-9681-04ADDAB1BE94}" srcOrd="0" destOrd="0" presId="urn:microsoft.com/office/officeart/2008/layout/VerticalCurvedList"/>
    <dgm:cxn modelId="{B9153A5A-E62D-4C89-B894-096EAAB563F1}" type="presParOf" srcId="{7574E723-73C0-4B27-BDA7-473AA628890F}" destId="{A98BF581-7D92-4968-A727-91FB4A8B6867}" srcOrd="0" destOrd="0" presId="urn:microsoft.com/office/officeart/2008/layout/VerticalCurvedList"/>
    <dgm:cxn modelId="{866D6032-828C-449B-BC45-957E5247D41C}" type="presParOf" srcId="{A98BF581-7D92-4968-A727-91FB4A8B6867}" destId="{2E29ACEE-1908-4778-BC00-EB32B3E9DBD3}" srcOrd="0" destOrd="0" presId="urn:microsoft.com/office/officeart/2008/layout/VerticalCurvedList"/>
    <dgm:cxn modelId="{A1F226F2-5C29-4795-B6BD-21DAEE564BF8}" type="presParOf" srcId="{2E29ACEE-1908-4778-BC00-EB32B3E9DBD3}" destId="{25FF7BE6-D5E9-45A8-B056-0BFA29B2CB4A}" srcOrd="0" destOrd="0" presId="urn:microsoft.com/office/officeart/2008/layout/VerticalCurvedList"/>
    <dgm:cxn modelId="{D72E4B08-61A7-42CC-863B-875A15069C0A}" type="presParOf" srcId="{2E29ACEE-1908-4778-BC00-EB32B3E9DBD3}" destId="{41DEDD12-EAF6-40F2-A92E-0FF8038BD4D7}" srcOrd="1" destOrd="0" presId="urn:microsoft.com/office/officeart/2008/layout/VerticalCurvedList"/>
    <dgm:cxn modelId="{F36900DE-3D26-4FE9-A388-062D4DFA3FB6}" type="presParOf" srcId="{2E29ACEE-1908-4778-BC00-EB32B3E9DBD3}" destId="{B0D5B69A-0669-4952-973C-64CCDE2396AA}" srcOrd="2" destOrd="0" presId="urn:microsoft.com/office/officeart/2008/layout/VerticalCurvedList"/>
    <dgm:cxn modelId="{0BA3A302-CA73-438F-8CAE-572F343CCFA2}" type="presParOf" srcId="{2E29ACEE-1908-4778-BC00-EB32B3E9DBD3}" destId="{1F60FED8-6EE8-40CD-97A5-873E5457EB71}" srcOrd="3" destOrd="0" presId="urn:microsoft.com/office/officeart/2008/layout/VerticalCurvedList"/>
    <dgm:cxn modelId="{54477CC2-05E7-45E6-B086-7C99B50E28D4}" type="presParOf" srcId="{A98BF581-7D92-4968-A727-91FB4A8B6867}" destId="{02A822F2-049A-49A1-9681-04ADDAB1BE94}" srcOrd="1" destOrd="0" presId="urn:microsoft.com/office/officeart/2008/layout/VerticalCurvedList"/>
    <dgm:cxn modelId="{2F764580-3BF2-454F-A446-F8A95A8CDAF3}" type="presParOf" srcId="{A98BF581-7D92-4968-A727-91FB4A8B6867}" destId="{711E65EB-A072-47C5-8CD5-C97AB916E6F5}" srcOrd="2" destOrd="0" presId="urn:microsoft.com/office/officeart/2008/layout/VerticalCurvedList"/>
    <dgm:cxn modelId="{71C99CAD-0683-4AD6-8F71-8B07F399B28B}" type="presParOf" srcId="{711E65EB-A072-47C5-8CD5-C97AB916E6F5}" destId="{9975DF25-0275-4B78-BAFD-3A84CEC7F6A0}" srcOrd="0" destOrd="0" presId="urn:microsoft.com/office/officeart/2008/layout/VerticalCurvedList"/>
    <dgm:cxn modelId="{A4F67261-EA87-4574-B87F-780A982C0DE2}" type="presParOf" srcId="{A98BF581-7D92-4968-A727-91FB4A8B6867}" destId="{D5CC778D-376C-4D2C-B3F4-E160872AB402}" srcOrd="3" destOrd="0" presId="urn:microsoft.com/office/officeart/2008/layout/VerticalCurvedList"/>
    <dgm:cxn modelId="{F3563D88-5FE4-4408-B981-41A12364F0D9}" type="presParOf" srcId="{A98BF581-7D92-4968-A727-91FB4A8B6867}" destId="{06C56EC0-2F0B-408E-99CE-505C2BF0A439}" srcOrd="4" destOrd="0" presId="urn:microsoft.com/office/officeart/2008/layout/VerticalCurvedList"/>
    <dgm:cxn modelId="{1B45B92E-E561-436E-8840-6C0E51F2183C}" type="presParOf" srcId="{06C56EC0-2F0B-408E-99CE-505C2BF0A439}" destId="{142FCC8A-9798-4E17-AE56-B762B9A549C5}" srcOrd="0" destOrd="0" presId="urn:microsoft.com/office/officeart/2008/layout/VerticalCurvedList"/>
    <dgm:cxn modelId="{FB171283-E564-4E90-AE90-9A3B0FCBA8AF}" type="presParOf" srcId="{A98BF581-7D92-4968-A727-91FB4A8B6867}" destId="{94B623E1-AC36-4FA1-A276-2E380E0C378F}" srcOrd="5" destOrd="0" presId="urn:microsoft.com/office/officeart/2008/layout/VerticalCurvedList"/>
    <dgm:cxn modelId="{3E32F11A-64D0-42BB-BFE6-FD278E6EBAA1}" type="presParOf" srcId="{A98BF581-7D92-4968-A727-91FB4A8B6867}" destId="{25E9645A-06E2-4C7D-9293-D2D06192CF2A}" srcOrd="6" destOrd="0" presId="urn:microsoft.com/office/officeart/2008/layout/VerticalCurvedList"/>
    <dgm:cxn modelId="{CAE95DE9-D1F0-479C-8AAF-BFFFEEA79253}" type="presParOf" srcId="{25E9645A-06E2-4C7D-9293-D2D06192CF2A}" destId="{943C85A0-A2D6-43E0-A9CE-FEBBE284A54D}" srcOrd="0" destOrd="0" presId="urn:microsoft.com/office/officeart/2008/layout/VerticalCurvedList"/>
    <dgm:cxn modelId="{467E5A57-48FB-4F6A-91DF-82804355C5CD}" type="presParOf" srcId="{A98BF581-7D92-4968-A727-91FB4A8B6867}" destId="{43342707-5186-42F4-8720-DC6EFDCACBFF}" srcOrd="7" destOrd="0" presId="urn:microsoft.com/office/officeart/2008/layout/VerticalCurvedList"/>
    <dgm:cxn modelId="{8364AF63-1DE5-49D4-B5A1-8B8BDE741C29}" type="presParOf" srcId="{A98BF581-7D92-4968-A727-91FB4A8B6867}" destId="{387E9949-97E7-4C13-BC7B-A7D51174D154}" srcOrd="8" destOrd="0" presId="urn:microsoft.com/office/officeart/2008/layout/VerticalCurvedList"/>
    <dgm:cxn modelId="{2E9CE15A-B0A3-4CA5-83E7-7E13BF0BBFDB}" type="presParOf" srcId="{387E9949-97E7-4C13-BC7B-A7D51174D154}" destId="{03B0B02C-3331-4794-AA18-797B0559A946}" srcOrd="0" destOrd="0" presId="urn:microsoft.com/office/officeart/2008/layout/VerticalCurvedList"/>
    <dgm:cxn modelId="{F8356082-903D-4531-A9FE-B348F02A9433}" type="presParOf" srcId="{A98BF581-7D92-4968-A727-91FB4A8B6867}" destId="{BE404F71-00CE-454E-9547-F0F8F999DDBC}" srcOrd="9" destOrd="0" presId="urn:microsoft.com/office/officeart/2008/layout/VerticalCurvedList"/>
    <dgm:cxn modelId="{28F469F2-BC6A-4690-8612-ED120906E9F4}" type="presParOf" srcId="{A98BF581-7D92-4968-A727-91FB4A8B6867}" destId="{F6EF4469-F7D0-47F3-A1F9-83FD2AE581FD}" srcOrd="10" destOrd="0" presId="urn:microsoft.com/office/officeart/2008/layout/VerticalCurvedList"/>
    <dgm:cxn modelId="{8926E68F-FA17-407E-BE13-C3CCDC0006F5}" type="presParOf" srcId="{F6EF4469-F7D0-47F3-A1F9-83FD2AE581FD}" destId="{53D89E1B-0653-4F2A-B80D-898E2FC5B155}" srcOrd="0" destOrd="0" presId="urn:microsoft.com/office/officeart/2008/layout/VerticalCurvedList"/>
    <dgm:cxn modelId="{452A8F7B-D5C6-4383-B04C-2B9EC41B3700}" type="presParOf" srcId="{A98BF581-7D92-4968-A727-91FB4A8B6867}" destId="{D50FFEF2-38AD-4A24-ACD1-87A558C5745B}" srcOrd="11" destOrd="0" presId="urn:microsoft.com/office/officeart/2008/layout/VerticalCurvedList"/>
    <dgm:cxn modelId="{BD667A3E-27BD-445C-BDA5-AAEE67AB4528}" type="presParOf" srcId="{A98BF581-7D92-4968-A727-91FB4A8B6867}" destId="{C62E3E7E-A1B9-49A3-9B56-4D88BAF62219}" srcOrd="12" destOrd="0" presId="urn:microsoft.com/office/officeart/2008/layout/VerticalCurvedList"/>
    <dgm:cxn modelId="{BB07FADF-974C-4F52-A42F-D3A05C15FF0C}" type="presParOf" srcId="{C62E3E7E-A1B9-49A3-9B56-4D88BAF62219}" destId="{ADBD8BD1-32CC-40D8-9888-2A58FF530241}"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DEDD12-EAF6-40F2-A92E-0FF8038BD4D7}">
      <dsp:nvSpPr>
        <dsp:cNvPr id="0" name=""/>
        <dsp:cNvSpPr/>
      </dsp:nvSpPr>
      <dsp:spPr>
        <a:xfrm>
          <a:off x="-5185989" y="-796425"/>
          <a:ext cx="6191839" cy="6191839"/>
        </a:xfrm>
        <a:prstGeom prst="blockArc">
          <a:avLst>
            <a:gd name="adj1" fmla="val 18900000"/>
            <a:gd name="adj2" fmla="val 2700000"/>
            <a:gd name="adj3" fmla="val 349"/>
          </a:avLst>
        </a:prstGeom>
        <a:solidFill>
          <a:schemeClr val="tx2"/>
        </a:solidFill>
        <a:ln w="25400" cap="flat" cmpd="sng" algn="ctr">
          <a:solidFill>
            <a:schemeClr val="tx2"/>
          </a:solidFill>
          <a:prstDash val="solid"/>
        </a:ln>
        <a:effectLst/>
      </dsp:spPr>
      <dsp:style>
        <a:lnRef idx="2">
          <a:scrgbClr r="0" g="0" b="0"/>
        </a:lnRef>
        <a:fillRef idx="0">
          <a:scrgbClr r="0" g="0" b="0"/>
        </a:fillRef>
        <a:effectRef idx="0">
          <a:scrgbClr r="0" g="0" b="0"/>
        </a:effectRef>
        <a:fontRef idx="minor"/>
      </dsp:style>
    </dsp:sp>
    <dsp:sp modelId="{02A822F2-049A-49A1-9681-04ADDAB1BE94}">
      <dsp:nvSpPr>
        <dsp:cNvPr id="0" name=""/>
        <dsp:cNvSpPr/>
      </dsp:nvSpPr>
      <dsp:spPr>
        <a:xfrm>
          <a:off x="370048" y="242182"/>
          <a:ext cx="4211340" cy="484181"/>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4319" tIns="63500" rIns="63500" bIns="63500" numCol="1" spcCol="1270" anchor="ctr" anchorCtr="0">
          <a:noAutofit/>
        </a:bodyPr>
        <a:lstStyle/>
        <a:p>
          <a:pPr marL="0" lvl="0" indent="0" algn="l" defTabSz="1111250">
            <a:lnSpc>
              <a:spcPct val="90000"/>
            </a:lnSpc>
            <a:spcBef>
              <a:spcPct val="0"/>
            </a:spcBef>
            <a:spcAft>
              <a:spcPct val="35000"/>
            </a:spcAft>
            <a:buNone/>
          </a:pPr>
          <a:r>
            <a:rPr lang="en-GB" sz="2500" kern="1200" dirty="0"/>
            <a:t>Linear models</a:t>
          </a:r>
        </a:p>
      </dsp:txBody>
      <dsp:txXfrm>
        <a:off x="370048" y="242182"/>
        <a:ext cx="4211340" cy="484181"/>
      </dsp:txXfrm>
    </dsp:sp>
    <dsp:sp modelId="{9975DF25-0275-4B78-BAFD-3A84CEC7F6A0}">
      <dsp:nvSpPr>
        <dsp:cNvPr id="0" name=""/>
        <dsp:cNvSpPr/>
      </dsp:nvSpPr>
      <dsp:spPr>
        <a:xfrm>
          <a:off x="67435" y="181660"/>
          <a:ext cx="605226" cy="605226"/>
        </a:xfrm>
        <a:prstGeom prst="ellipse">
          <a:avLst/>
        </a:prstGeom>
        <a:solidFill>
          <a:schemeClr val="lt1">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5CC778D-376C-4D2C-B3F4-E160872AB402}">
      <dsp:nvSpPr>
        <dsp:cNvPr id="0" name=""/>
        <dsp:cNvSpPr/>
      </dsp:nvSpPr>
      <dsp:spPr>
        <a:xfrm>
          <a:off x="768320" y="968362"/>
          <a:ext cx="3813068" cy="484181"/>
        </a:xfrm>
        <a:prstGeom prst="rect">
          <a:avLst/>
        </a:prstGeom>
        <a:solidFill>
          <a:schemeClr val="accent2">
            <a:hueOff val="936304"/>
            <a:satOff val="-1168"/>
            <a:lumOff val="27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4319" tIns="63500" rIns="63500" bIns="63500" numCol="1" spcCol="1270" anchor="ctr" anchorCtr="0">
          <a:noAutofit/>
        </a:bodyPr>
        <a:lstStyle/>
        <a:p>
          <a:pPr marL="0" lvl="0" indent="0" algn="l" defTabSz="1111250">
            <a:lnSpc>
              <a:spcPct val="90000"/>
            </a:lnSpc>
            <a:spcBef>
              <a:spcPct val="0"/>
            </a:spcBef>
            <a:spcAft>
              <a:spcPct val="35000"/>
            </a:spcAft>
            <a:buNone/>
          </a:pPr>
          <a:r>
            <a:rPr lang="en-GB" sz="2500" kern="1200" dirty="0"/>
            <a:t>Generalised linear models</a:t>
          </a:r>
        </a:p>
      </dsp:txBody>
      <dsp:txXfrm>
        <a:off x="768320" y="968362"/>
        <a:ext cx="3813068" cy="484181"/>
      </dsp:txXfrm>
    </dsp:sp>
    <dsp:sp modelId="{142FCC8A-9798-4E17-AE56-B762B9A549C5}">
      <dsp:nvSpPr>
        <dsp:cNvPr id="0" name=""/>
        <dsp:cNvSpPr/>
      </dsp:nvSpPr>
      <dsp:spPr>
        <a:xfrm>
          <a:off x="465707" y="907840"/>
          <a:ext cx="605226" cy="605226"/>
        </a:xfrm>
        <a:prstGeom prst="ellipse">
          <a:avLst/>
        </a:prstGeom>
        <a:solidFill>
          <a:schemeClr val="lt1">
            <a:hueOff val="0"/>
            <a:satOff val="0"/>
            <a:lumOff val="0"/>
            <a:alphaOff val="0"/>
          </a:schemeClr>
        </a:solidFill>
        <a:ln w="25400" cap="flat" cmpd="sng" algn="ctr">
          <a:solidFill>
            <a:schemeClr val="accent2">
              <a:hueOff val="936304"/>
              <a:satOff val="-1168"/>
              <a:lumOff val="275"/>
              <a:alphaOff val="0"/>
            </a:schemeClr>
          </a:solidFill>
          <a:prstDash val="solid"/>
        </a:ln>
        <a:effectLst/>
      </dsp:spPr>
      <dsp:style>
        <a:lnRef idx="2">
          <a:scrgbClr r="0" g="0" b="0"/>
        </a:lnRef>
        <a:fillRef idx="1">
          <a:scrgbClr r="0" g="0" b="0"/>
        </a:fillRef>
        <a:effectRef idx="0">
          <a:scrgbClr r="0" g="0" b="0"/>
        </a:effectRef>
        <a:fontRef idx="minor"/>
      </dsp:style>
    </dsp:sp>
    <dsp:sp modelId="{94B623E1-AC36-4FA1-A276-2E380E0C378F}">
      <dsp:nvSpPr>
        <dsp:cNvPr id="0" name=""/>
        <dsp:cNvSpPr/>
      </dsp:nvSpPr>
      <dsp:spPr>
        <a:xfrm>
          <a:off x="950440" y="1694543"/>
          <a:ext cx="3630948" cy="484181"/>
        </a:xfrm>
        <a:prstGeom prst="rect">
          <a:avLst/>
        </a:prstGeom>
        <a:solidFill>
          <a:schemeClr val="accent2">
            <a:hueOff val="1872608"/>
            <a:satOff val="-2336"/>
            <a:lumOff val="54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4319" tIns="63500" rIns="63500" bIns="63500" numCol="1" spcCol="1270" anchor="ctr" anchorCtr="0">
          <a:noAutofit/>
        </a:bodyPr>
        <a:lstStyle/>
        <a:p>
          <a:pPr marL="0" lvl="0" indent="0" algn="l" defTabSz="1111250">
            <a:lnSpc>
              <a:spcPct val="90000"/>
            </a:lnSpc>
            <a:spcBef>
              <a:spcPct val="0"/>
            </a:spcBef>
            <a:spcAft>
              <a:spcPct val="35000"/>
            </a:spcAft>
            <a:buNone/>
          </a:pPr>
          <a:r>
            <a:rPr lang="en-GB" sz="2500" kern="1200" dirty="0"/>
            <a:t>Interaction models</a:t>
          </a:r>
        </a:p>
      </dsp:txBody>
      <dsp:txXfrm>
        <a:off x="950440" y="1694543"/>
        <a:ext cx="3630948" cy="484181"/>
      </dsp:txXfrm>
    </dsp:sp>
    <dsp:sp modelId="{943C85A0-A2D6-43E0-A9CE-FEBBE284A54D}">
      <dsp:nvSpPr>
        <dsp:cNvPr id="0" name=""/>
        <dsp:cNvSpPr/>
      </dsp:nvSpPr>
      <dsp:spPr>
        <a:xfrm>
          <a:off x="647827" y="1634020"/>
          <a:ext cx="605226" cy="605226"/>
        </a:xfrm>
        <a:prstGeom prst="ellipse">
          <a:avLst/>
        </a:prstGeom>
        <a:solidFill>
          <a:schemeClr val="lt1">
            <a:hueOff val="0"/>
            <a:satOff val="0"/>
            <a:lumOff val="0"/>
            <a:alphaOff val="0"/>
          </a:schemeClr>
        </a:solidFill>
        <a:ln w="25400" cap="flat" cmpd="sng" algn="ctr">
          <a:solidFill>
            <a:schemeClr val="accent2">
              <a:hueOff val="1872608"/>
              <a:satOff val="-2336"/>
              <a:lumOff val="549"/>
              <a:alphaOff val="0"/>
            </a:schemeClr>
          </a:solidFill>
          <a:prstDash val="solid"/>
        </a:ln>
        <a:effectLst/>
      </dsp:spPr>
      <dsp:style>
        <a:lnRef idx="2">
          <a:scrgbClr r="0" g="0" b="0"/>
        </a:lnRef>
        <a:fillRef idx="1">
          <a:scrgbClr r="0" g="0" b="0"/>
        </a:fillRef>
        <a:effectRef idx="0">
          <a:scrgbClr r="0" g="0" b="0"/>
        </a:effectRef>
        <a:fontRef idx="minor"/>
      </dsp:style>
    </dsp:sp>
    <dsp:sp modelId="{43342707-5186-42F4-8720-DC6EFDCACBFF}">
      <dsp:nvSpPr>
        <dsp:cNvPr id="0" name=""/>
        <dsp:cNvSpPr/>
      </dsp:nvSpPr>
      <dsp:spPr>
        <a:xfrm>
          <a:off x="950440" y="2420263"/>
          <a:ext cx="3630948" cy="484181"/>
        </a:xfrm>
        <a:prstGeom prst="rect">
          <a:avLst/>
        </a:prstGeom>
        <a:solidFill>
          <a:schemeClr val="accent2">
            <a:hueOff val="2808911"/>
            <a:satOff val="-3503"/>
            <a:lumOff val="82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4319" tIns="63500" rIns="63500" bIns="63500" numCol="1" spcCol="1270" anchor="ctr" anchorCtr="0">
          <a:noAutofit/>
        </a:bodyPr>
        <a:lstStyle/>
        <a:p>
          <a:pPr marL="0" lvl="0" indent="0" algn="l" defTabSz="1111250">
            <a:lnSpc>
              <a:spcPct val="90000"/>
            </a:lnSpc>
            <a:spcBef>
              <a:spcPct val="0"/>
            </a:spcBef>
            <a:spcAft>
              <a:spcPct val="35000"/>
            </a:spcAft>
            <a:buNone/>
          </a:pPr>
          <a:r>
            <a:rPr lang="en-GB" sz="2500" kern="1200" dirty="0"/>
            <a:t>Multilevel models</a:t>
          </a:r>
        </a:p>
      </dsp:txBody>
      <dsp:txXfrm>
        <a:off x="950440" y="2420263"/>
        <a:ext cx="3630948" cy="484181"/>
      </dsp:txXfrm>
    </dsp:sp>
    <dsp:sp modelId="{03B0B02C-3331-4794-AA18-797B0559A946}">
      <dsp:nvSpPr>
        <dsp:cNvPr id="0" name=""/>
        <dsp:cNvSpPr/>
      </dsp:nvSpPr>
      <dsp:spPr>
        <a:xfrm>
          <a:off x="647827" y="2359740"/>
          <a:ext cx="605226" cy="605226"/>
        </a:xfrm>
        <a:prstGeom prst="ellipse">
          <a:avLst/>
        </a:prstGeom>
        <a:solidFill>
          <a:schemeClr val="lt1">
            <a:hueOff val="0"/>
            <a:satOff val="0"/>
            <a:lumOff val="0"/>
            <a:alphaOff val="0"/>
          </a:schemeClr>
        </a:solidFill>
        <a:ln w="25400" cap="flat" cmpd="sng" algn="ctr">
          <a:solidFill>
            <a:schemeClr val="accent2">
              <a:hueOff val="2808911"/>
              <a:satOff val="-3503"/>
              <a:lumOff val="824"/>
              <a:alphaOff val="0"/>
            </a:schemeClr>
          </a:solidFill>
          <a:prstDash val="solid"/>
        </a:ln>
        <a:effectLst/>
      </dsp:spPr>
      <dsp:style>
        <a:lnRef idx="2">
          <a:scrgbClr r="0" g="0" b="0"/>
        </a:lnRef>
        <a:fillRef idx="1">
          <a:scrgbClr r="0" g="0" b="0"/>
        </a:fillRef>
        <a:effectRef idx="0">
          <a:scrgbClr r="0" g="0" b="0"/>
        </a:effectRef>
        <a:fontRef idx="minor"/>
      </dsp:style>
    </dsp:sp>
    <dsp:sp modelId="{BE404F71-00CE-454E-9547-F0F8F999DDBC}">
      <dsp:nvSpPr>
        <dsp:cNvPr id="0" name=""/>
        <dsp:cNvSpPr/>
      </dsp:nvSpPr>
      <dsp:spPr>
        <a:xfrm>
          <a:off x="768320" y="3146443"/>
          <a:ext cx="3813068" cy="484181"/>
        </a:xfrm>
        <a:prstGeom prst="rect">
          <a:avLst/>
        </a:prstGeom>
        <a:solidFill>
          <a:schemeClr val="accent2">
            <a:hueOff val="3745215"/>
            <a:satOff val="-4671"/>
            <a:lumOff val="109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4319" tIns="63500" rIns="63500" bIns="63500" numCol="1" spcCol="1270" anchor="ctr" anchorCtr="0">
          <a:noAutofit/>
        </a:bodyPr>
        <a:lstStyle/>
        <a:p>
          <a:pPr marL="0" lvl="0" indent="0" algn="l" defTabSz="1111250">
            <a:lnSpc>
              <a:spcPct val="90000"/>
            </a:lnSpc>
            <a:spcBef>
              <a:spcPct val="0"/>
            </a:spcBef>
            <a:spcAft>
              <a:spcPct val="35000"/>
            </a:spcAft>
            <a:buNone/>
          </a:pPr>
          <a:r>
            <a:rPr lang="en-GB" sz="2500" kern="1200" dirty="0"/>
            <a:t>Longitudinal models</a:t>
          </a:r>
        </a:p>
      </dsp:txBody>
      <dsp:txXfrm>
        <a:off x="768320" y="3146443"/>
        <a:ext cx="3813068" cy="484181"/>
      </dsp:txXfrm>
    </dsp:sp>
    <dsp:sp modelId="{53D89E1B-0653-4F2A-B80D-898E2FC5B155}">
      <dsp:nvSpPr>
        <dsp:cNvPr id="0" name=""/>
        <dsp:cNvSpPr/>
      </dsp:nvSpPr>
      <dsp:spPr>
        <a:xfrm>
          <a:off x="465707" y="3085920"/>
          <a:ext cx="605226" cy="605226"/>
        </a:xfrm>
        <a:prstGeom prst="ellipse">
          <a:avLst/>
        </a:prstGeom>
        <a:solidFill>
          <a:schemeClr val="lt1">
            <a:hueOff val="0"/>
            <a:satOff val="0"/>
            <a:lumOff val="0"/>
            <a:alphaOff val="0"/>
          </a:schemeClr>
        </a:solidFill>
        <a:ln w="25400" cap="flat" cmpd="sng" algn="ctr">
          <a:solidFill>
            <a:schemeClr val="accent2">
              <a:hueOff val="3745215"/>
              <a:satOff val="-4671"/>
              <a:lumOff val="1098"/>
              <a:alphaOff val="0"/>
            </a:schemeClr>
          </a:solidFill>
          <a:prstDash val="solid"/>
        </a:ln>
        <a:effectLst/>
      </dsp:spPr>
      <dsp:style>
        <a:lnRef idx="2">
          <a:scrgbClr r="0" g="0" b="0"/>
        </a:lnRef>
        <a:fillRef idx="1">
          <a:scrgbClr r="0" g="0" b="0"/>
        </a:fillRef>
        <a:effectRef idx="0">
          <a:scrgbClr r="0" g="0" b="0"/>
        </a:effectRef>
        <a:fontRef idx="minor"/>
      </dsp:style>
    </dsp:sp>
    <dsp:sp modelId="{D50FFEF2-38AD-4A24-ACD1-87A558C5745B}">
      <dsp:nvSpPr>
        <dsp:cNvPr id="0" name=""/>
        <dsp:cNvSpPr/>
      </dsp:nvSpPr>
      <dsp:spPr>
        <a:xfrm>
          <a:off x="370048" y="3872623"/>
          <a:ext cx="4211340" cy="484181"/>
        </a:xfrm>
        <a:prstGeom prst="rect">
          <a:avLst/>
        </a:prstGeom>
        <a:solidFill>
          <a:schemeClr val="accent2">
            <a:hueOff val="4681519"/>
            <a:satOff val="-5839"/>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4319" tIns="63500" rIns="63500" bIns="63500" numCol="1" spcCol="1270" anchor="ctr" anchorCtr="0">
          <a:noAutofit/>
        </a:bodyPr>
        <a:lstStyle/>
        <a:p>
          <a:pPr marL="0" lvl="0" indent="0" algn="l" defTabSz="1111250">
            <a:lnSpc>
              <a:spcPct val="90000"/>
            </a:lnSpc>
            <a:spcBef>
              <a:spcPct val="0"/>
            </a:spcBef>
            <a:spcAft>
              <a:spcPct val="35000"/>
            </a:spcAft>
            <a:buNone/>
          </a:pPr>
          <a:r>
            <a:rPr lang="en-GB" sz="2500" kern="1200" dirty="0"/>
            <a:t>Causal models</a:t>
          </a:r>
        </a:p>
      </dsp:txBody>
      <dsp:txXfrm>
        <a:off x="370048" y="3872623"/>
        <a:ext cx="4211340" cy="484181"/>
      </dsp:txXfrm>
    </dsp:sp>
    <dsp:sp modelId="{ADBD8BD1-32CC-40D8-9888-2A58FF530241}">
      <dsp:nvSpPr>
        <dsp:cNvPr id="0" name=""/>
        <dsp:cNvSpPr/>
      </dsp:nvSpPr>
      <dsp:spPr>
        <a:xfrm>
          <a:off x="67435" y="3812101"/>
          <a:ext cx="605226" cy="605226"/>
        </a:xfrm>
        <a:prstGeom prst="ellipse">
          <a:avLst/>
        </a:prstGeom>
        <a:solidFill>
          <a:schemeClr val="lt1">
            <a:hueOff val="0"/>
            <a:satOff val="0"/>
            <a:lumOff val="0"/>
            <a:alphaOff val="0"/>
          </a:schemeClr>
        </a:solidFill>
        <a:ln w="25400" cap="flat" cmpd="sng" algn="ctr">
          <a:solidFill>
            <a:schemeClr val="accent2">
              <a:hueOff val="4681519"/>
              <a:satOff val="-5839"/>
              <a:lumOff val="1373"/>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8E88A0A-43EF-4263-B080-1E5296C99D4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C4720280-E3CF-6FE0-4F7A-5C183C000AC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EB11A1E-97DB-438E-853B-6029A4A723B2}" type="datetimeFigureOut">
              <a:rPr lang="en-GB" smtClean="0"/>
              <a:t>18/02/2025</a:t>
            </a:fld>
            <a:endParaRPr lang="en-GB"/>
          </a:p>
        </p:txBody>
      </p:sp>
      <p:sp>
        <p:nvSpPr>
          <p:cNvPr id="4" name="Footer Placeholder 3">
            <a:extLst>
              <a:ext uri="{FF2B5EF4-FFF2-40B4-BE49-F238E27FC236}">
                <a16:creationId xmlns:a16="http://schemas.microsoft.com/office/drawing/2014/main" id="{B6995BAD-BA4A-4322-2C79-F18C0410C86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A24235E0-B76E-9E4A-B3B9-7E9061880B3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5FCE66C-BB99-4E25-BF24-72AA1B146C89}" type="slidenum">
              <a:rPr lang="en-GB" smtClean="0"/>
              <a:t>‹#›</a:t>
            </a:fld>
            <a:endParaRPr lang="en-GB"/>
          </a:p>
        </p:txBody>
      </p:sp>
    </p:spTree>
    <p:extLst>
      <p:ext uri="{BB962C8B-B14F-4D97-AF65-F5344CB8AC3E}">
        <p14:creationId xmlns:p14="http://schemas.microsoft.com/office/powerpoint/2010/main" val="1988576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FF0FA7-FF4B-4851-B3E3-D6FBE6D0A750}" type="datetimeFigureOut">
              <a:rPr lang="en-GB" smtClean="0"/>
              <a:t>18/02/2025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E649E1-B49B-4EB2-8824-C1420F95C67C}" type="slidenum">
              <a:rPr lang="en-GB" smtClean="0"/>
              <a:t>‹#›</a:t>
            </a:fld>
            <a:endParaRPr lang="en-GB"/>
          </a:p>
        </p:txBody>
      </p:sp>
    </p:spTree>
    <p:extLst>
      <p:ext uri="{BB962C8B-B14F-4D97-AF65-F5344CB8AC3E}">
        <p14:creationId xmlns:p14="http://schemas.microsoft.com/office/powerpoint/2010/main" val="31041694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mailto:chris.moreh@ncl.ac.uk" TargetMode="External"/><Relationship Id="rId7" Type="http://schemas.openxmlformats.org/officeDocument/2006/relationships/image" Target="../media/image2.png"/><Relationship Id="rId12" Type="http://schemas.openxmlformats.org/officeDocument/2006/relationships/image" Target="../media/image7.gif"/><Relationship Id="rId2" Type="http://schemas.openxmlformats.org/officeDocument/2006/relationships/hyperlink" Target="https://www.ncl.ac.uk/gps/staff/profile/chrismoreh.html" TargetMode="External"/><Relationship Id="rId1" Type="http://schemas.openxmlformats.org/officeDocument/2006/relationships/slideMaster" Target="../slideMasters/slideMaster1.xml"/><Relationship Id="rId6" Type="http://schemas.openxmlformats.org/officeDocument/2006/relationships/image" Target="../media/image1.png"/><Relationship Id="rId11" Type="http://schemas.openxmlformats.org/officeDocument/2006/relationships/image" Target="../media/image6.png"/><Relationship Id="rId5" Type="http://schemas.openxmlformats.org/officeDocument/2006/relationships/hyperlink" Target="https://github.com/CGMoreh" TargetMode="External"/><Relationship Id="rId10" Type="http://schemas.openxmlformats.org/officeDocument/2006/relationships/image" Target="../media/image5.svg"/><Relationship Id="rId4" Type="http://schemas.openxmlformats.org/officeDocument/2006/relationships/hyperlink" Target="https://www.chrismoreh.com/" TargetMode="External"/><Relationship Id="rId9"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25D80FC-067E-C8F5-5B88-FDA276973E82}"/>
              </a:ext>
            </a:extLst>
          </p:cNvPr>
          <p:cNvSpPr txBox="1"/>
          <p:nvPr userDrawn="1"/>
        </p:nvSpPr>
        <p:spPr>
          <a:xfrm>
            <a:off x="472003" y="4466924"/>
            <a:ext cx="2664178" cy="538609"/>
          </a:xfrm>
          <a:prstGeom prst="rect">
            <a:avLst/>
          </a:prstGeom>
          <a:noFill/>
        </p:spPr>
        <p:txBody>
          <a:bodyPr wrap="square" rtlCol="0">
            <a:spAutoFit/>
          </a:bodyPr>
          <a:lstStyle/>
          <a:p>
            <a:pPr algn="ctr"/>
            <a:r>
              <a:rPr lang="en-GB" sz="1800" b="1" u="none" dirty="0">
                <a:solidFill>
                  <a:srgbClr val="D09E00"/>
                </a:solidFill>
                <a:hlinkClick r:id="rId2">
                  <a:extLst>
                    <a:ext uri="{A12FA001-AC4F-418D-AE19-62706E023703}">
                      <ahyp:hlinkClr xmlns:ahyp="http://schemas.microsoft.com/office/drawing/2018/hyperlinkcolor" val="tx"/>
                    </a:ext>
                  </a:extLst>
                </a:hlinkClick>
              </a:rPr>
              <a:t>Dr Chris Moreh</a:t>
            </a:r>
            <a:endParaRPr lang="en-GB" sz="1800" b="1" u="none" dirty="0">
              <a:solidFill>
                <a:srgbClr val="D09E00"/>
              </a:solidFill>
            </a:endParaRPr>
          </a:p>
          <a:p>
            <a:pPr algn="ctr"/>
            <a:r>
              <a:rPr lang="en-GB" sz="1100" b="1" dirty="0">
                <a:solidFill>
                  <a:schemeClr val="tx1">
                    <a:lumMod val="50000"/>
                    <a:lumOff val="50000"/>
                  </a:schemeClr>
                </a:solidFill>
              </a:rPr>
              <a:t>Lecturer (Assistant Professor) in Sociology</a:t>
            </a:r>
          </a:p>
        </p:txBody>
      </p:sp>
      <p:cxnSp>
        <p:nvCxnSpPr>
          <p:cNvPr id="6" name="Straight Connector 5">
            <a:extLst>
              <a:ext uri="{FF2B5EF4-FFF2-40B4-BE49-F238E27FC236}">
                <a16:creationId xmlns:a16="http://schemas.microsoft.com/office/drawing/2014/main" id="{98989E25-EC00-27A7-99BA-B3748C9A5981}"/>
              </a:ext>
            </a:extLst>
          </p:cNvPr>
          <p:cNvCxnSpPr>
            <a:cxnSpLocks/>
          </p:cNvCxnSpPr>
          <p:nvPr userDrawn="1"/>
        </p:nvCxnSpPr>
        <p:spPr>
          <a:xfrm>
            <a:off x="0" y="4256590"/>
            <a:ext cx="91440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1F92C97E-FF59-9504-B70D-5344A75DB8F4}"/>
              </a:ext>
            </a:extLst>
          </p:cNvPr>
          <p:cNvSpPr txBox="1"/>
          <p:nvPr userDrawn="1"/>
        </p:nvSpPr>
        <p:spPr>
          <a:xfrm>
            <a:off x="4152686" y="4447687"/>
            <a:ext cx="1802458" cy="577081"/>
          </a:xfrm>
          <a:prstGeom prst="rect">
            <a:avLst/>
          </a:prstGeom>
          <a:noFill/>
        </p:spPr>
        <p:txBody>
          <a:bodyPr wrap="square" rtlCol="0">
            <a:spAutoFit/>
          </a:bodyPr>
          <a:lstStyle/>
          <a:p>
            <a:pPr marL="180000">
              <a:lnSpc>
                <a:spcPct val="100000"/>
              </a:lnSpc>
              <a:spcBef>
                <a:spcPts val="0"/>
              </a:spcBef>
            </a:pPr>
            <a:r>
              <a:rPr lang="en-GB" sz="1050" b="0" dirty="0">
                <a:solidFill>
                  <a:srgbClr val="BC8F00"/>
                </a:solidFill>
                <a:latin typeface="+mn-lt"/>
                <a:cs typeface="Courier New" panose="02070309020205020404" pitchFamily="49" charset="0"/>
                <a:hlinkClick r:id="rId3">
                  <a:extLst>
                    <a:ext uri="{A12FA001-AC4F-418D-AE19-62706E023703}">
                      <ahyp:hlinkClr xmlns:ahyp="http://schemas.microsoft.com/office/drawing/2018/hyperlinkcolor" val="tx"/>
                    </a:ext>
                  </a:extLst>
                </a:hlinkClick>
              </a:rPr>
              <a:t>chris.moreh@ncl.ac.uk</a:t>
            </a:r>
            <a:endParaRPr lang="en-GB" sz="1050" b="0" dirty="0">
              <a:solidFill>
                <a:srgbClr val="BC8F00"/>
              </a:solidFill>
              <a:latin typeface="+mn-lt"/>
              <a:cs typeface="Courier New" panose="02070309020205020404" pitchFamily="49" charset="0"/>
              <a:hlinkClick r:id="rId4">
                <a:extLst>
                  <a:ext uri="{A12FA001-AC4F-418D-AE19-62706E023703}">
                    <ahyp:hlinkClr xmlns:ahyp="http://schemas.microsoft.com/office/drawing/2018/hyperlinkcolor" val="tx"/>
                  </a:ext>
                </a:extLst>
              </a:hlinkClick>
            </a:endParaRPr>
          </a:p>
          <a:p>
            <a:pPr marL="180000">
              <a:lnSpc>
                <a:spcPct val="100000"/>
              </a:lnSpc>
              <a:spcBef>
                <a:spcPts val="0"/>
              </a:spcBef>
            </a:pPr>
            <a:r>
              <a:rPr lang="en-GB" sz="1050" b="0" dirty="0">
                <a:solidFill>
                  <a:srgbClr val="BC8F00"/>
                </a:solidFill>
                <a:latin typeface="+mn-lt"/>
                <a:cs typeface="Courier New" panose="02070309020205020404" pitchFamily="49" charset="0"/>
                <a:hlinkClick r:id="rId4">
                  <a:extLst>
                    <a:ext uri="{A12FA001-AC4F-418D-AE19-62706E023703}">
                      <ahyp:hlinkClr xmlns:ahyp="http://schemas.microsoft.com/office/drawing/2018/hyperlinkcolor" val="tx"/>
                    </a:ext>
                  </a:extLst>
                </a:hlinkClick>
              </a:rPr>
              <a:t>chrismoreh.com</a:t>
            </a:r>
            <a:endParaRPr lang="en-GB" sz="1050" b="0" dirty="0">
              <a:solidFill>
                <a:srgbClr val="BC8F00"/>
              </a:solidFill>
              <a:latin typeface="+mn-lt"/>
              <a:cs typeface="Courier New" panose="02070309020205020404" pitchFamily="49" charset="0"/>
            </a:endParaRPr>
          </a:p>
          <a:p>
            <a:pPr marL="180000">
              <a:lnSpc>
                <a:spcPct val="100000"/>
              </a:lnSpc>
              <a:spcBef>
                <a:spcPts val="0"/>
              </a:spcBef>
            </a:pPr>
            <a:r>
              <a:rPr lang="en-GB" sz="1050" b="0" dirty="0">
                <a:solidFill>
                  <a:srgbClr val="BC8F00"/>
                </a:solidFill>
                <a:latin typeface="+mn-lt"/>
                <a:cs typeface="Courier New" panose="02070309020205020404" pitchFamily="49" charset="0"/>
                <a:hlinkClick r:id="rId5">
                  <a:extLst>
                    <a:ext uri="{A12FA001-AC4F-418D-AE19-62706E023703}">
                      <ahyp:hlinkClr xmlns:ahyp="http://schemas.microsoft.com/office/drawing/2018/hyperlinkcolor" val="tx"/>
                    </a:ext>
                  </a:extLst>
                </a:hlinkClick>
              </a:rPr>
              <a:t>/</a:t>
            </a:r>
            <a:r>
              <a:rPr lang="en-GB" sz="1050" b="0" dirty="0" err="1">
                <a:solidFill>
                  <a:srgbClr val="BC8F00"/>
                </a:solidFill>
                <a:latin typeface="+mn-lt"/>
                <a:cs typeface="Courier New" panose="02070309020205020404" pitchFamily="49" charset="0"/>
                <a:hlinkClick r:id="rId5">
                  <a:extLst>
                    <a:ext uri="{A12FA001-AC4F-418D-AE19-62706E023703}">
                      <ahyp:hlinkClr xmlns:ahyp="http://schemas.microsoft.com/office/drawing/2018/hyperlinkcolor" val="tx"/>
                    </a:ext>
                  </a:extLst>
                </a:hlinkClick>
              </a:rPr>
              <a:t>CGMoreh</a:t>
            </a:r>
            <a:endParaRPr lang="en-GB" sz="1050" b="0" dirty="0">
              <a:solidFill>
                <a:srgbClr val="BC8F00"/>
              </a:solidFill>
              <a:latin typeface="+mn-lt"/>
              <a:cs typeface="Courier New" panose="02070309020205020404" pitchFamily="49" charset="0"/>
            </a:endParaRPr>
          </a:p>
        </p:txBody>
      </p:sp>
      <p:pic>
        <p:nvPicPr>
          <p:cNvPr id="10" name="Picture 9">
            <a:extLst>
              <a:ext uri="{FF2B5EF4-FFF2-40B4-BE49-F238E27FC236}">
                <a16:creationId xmlns:a16="http://schemas.microsoft.com/office/drawing/2014/main" id="{A98DAFE7-3824-F0CC-B076-787122D25210}"/>
              </a:ext>
            </a:extLst>
          </p:cNvPr>
          <p:cNvPicPr>
            <a:picLocks noChangeAspect="1"/>
          </p:cNvPicPr>
          <p:nvPr userDrawn="1"/>
        </p:nvPicPr>
        <p:blipFill>
          <a:blip r:embed="rId6"/>
          <a:stretch>
            <a:fillRect/>
          </a:stretch>
        </p:blipFill>
        <p:spPr>
          <a:xfrm flipH="1">
            <a:off x="4245474" y="4686677"/>
            <a:ext cx="104685" cy="108000"/>
          </a:xfrm>
          <a:prstGeom prst="rect">
            <a:avLst/>
          </a:prstGeom>
        </p:spPr>
      </p:pic>
      <p:pic>
        <p:nvPicPr>
          <p:cNvPr id="13" name="Picture 16">
            <a:extLst>
              <a:ext uri="{FF2B5EF4-FFF2-40B4-BE49-F238E27FC236}">
                <a16:creationId xmlns:a16="http://schemas.microsoft.com/office/drawing/2014/main" id="{6AB2A868-3AAE-A130-F301-256E24FB1A62}"/>
              </a:ext>
            </a:extLst>
          </p:cNvPr>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4224685" y="4827458"/>
            <a:ext cx="144000" cy="14400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Email Icon Clip Art , Royalty PNG Transparent Background, Free Download  #130 - FreeIconsPNG">
            <a:extLst>
              <a:ext uri="{FF2B5EF4-FFF2-40B4-BE49-F238E27FC236}">
                <a16:creationId xmlns:a16="http://schemas.microsoft.com/office/drawing/2014/main" id="{AFE87CF2-8DC2-BC8E-4713-AA4D407825FA}"/>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4241754" y="4530551"/>
            <a:ext cx="105840" cy="108000"/>
          </a:xfrm>
          <a:prstGeom prst="rect">
            <a:avLst/>
          </a:prstGeom>
          <a:noFill/>
          <a:extLst>
            <a:ext uri="{909E8E84-426E-40DD-AFC4-6F175D3DCCD1}">
              <a14:hiddenFill xmlns:a14="http://schemas.microsoft.com/office/drawing/2010/main">
                <a:solidFill>
                  <a:srgbClr val="FFFFFF"/>
                </a:solidFill>
              </a14:hiddenFill>
            </a:ext>
          </a:extLst>
        </p:spPr>
      </p:pic>
      <p:pic>
        <p:nvPicPr>
          <p:cNvPr id="15" name="Graphic 14">
            <a:extLst>
              <a:ext uri="{FF2B5EF4-FFF2-40B4-BE49-F238E27FC236}">
                <a16:creationId xmlns:a16="http://schemas.microsoft.com/office/drawing/2014/main" id="{33C27994-F954-99B7-0D70-ADBA570DFF98}"/>
              </a:ext>
            </a:extLst>
          </p:cNvPr>
          <p:cNvPicPr>
            <a:picLocks noChangeAspect="1"/>
          </p:cNvPicPr>
          <p:nvPr userDrawn="1"/>
        </p:nvPicPr>
        <p:blipFill>
          <a:blip r:embed="rId9">
            <a:extLst>
              <a:ext uri="{96DAC541-7B7A-43D3-8B79-37D633B846F1}">
                <asvg:svgBlip xmlns:asvg="http://schemas.microsoft.com/office/drawing/2016/SVG/main" r:embed="rId10"/>
              </a:ext>
            </a:extLst>
          </a:blip>
          <a:stretch>
            <a:fillRect/>
          </a:stretch>
        </p:blipFill>
        <p:spPr>
          <a:xfrm>
            <a:off x="6971649" y="4515087"/>
            <a:ext cx="1343515" cy="442285"/>
          </a:xfrm>
          <a:prstGeom prst="rect">
            <a:avLst/>
          </a:prstGeom>
        </p:spPr>
      </p:pic>
      <p:pic>
        <p:nvPicPr>
          <p:cNvPr id="17" name="Picture 16" descr="A blue shield with white text and a cross&#10;&#10;Description automatically generated">
            <a:extLst>
              <a:ext uri="{FF2B5EF4-FFF2-40B4-BE49-F238E27FC236}">
                <a16:creationId xmlns:a16="http://schemas.microsoft.com/office/drawing/2014/main" id="{63EAE996-E93F-83E5-ACB5-79BFCF539792}"/>
              </a:ext>
            </a:extLst>
          </p:cNvPr>
          <p:cNvPicPr>
            <a:picLocks noChangeAspect="1"/>
          </p:cNvPicPr>
          <p:nvPr userDrawn="1"/>
        </p:nvPicPr>
        <p:blipFill>
          <a:blip r:embed="rId11"/>
          <a:stretch>
            <a:fillRect/>
          </a:stretch>
        </p:blipFill>
        <p:spPr>
          <a:xfrm>
            <a:off x="3874420" y="504949"/>
            <a:ext cx="1927754" cy="2266369"/>
          </a:xfrm>
          <a:prstGeom prst="rect">
            <a:avLst/>
          </a:prstGeom>
        </p:spPr>
      </p:pic>
      <p:sp>
        <p:nvSpPr>
          <p:cNvPr id="18" name="TextBox 17">
            <a:extLst>
              <a:ext uri="{FF2B5EF4-FFF2-40B4-BE49-F238E27FC236}">
                <a16:creationId xmlns:a16="http://schemas.microsoft.com/office/drawing/2014/main" id="{D4400B15-9CF8-0316-3AB7-63C320AF7BD5}"/>
              </a:ext>
            </a:extLst>
          </p:cNvPr>
          <p:cNvSpPr txBox="1"/>
          <p:nvPr userDrawn="1"/>
        </p:nvSpPr>
        <p:spPr>
          <a:xfrm>
            <a:off x="5829884" y="785024"/>
            <a:ext cx="2869545" cy="1665071"/>
          </a:xfrm>
          <a:prstGeom prst="rect">
            <a:avLst/>
          </a:prstGeom>
          <a:noFill/>
        </p:spPr>
        <p:txBody>
          <a:bodyPr wrap="square" rtlCol="0">
            <a:spAutoFit/>
          </a:bodyPr>
          <a:lstStyle/>
          <a:p>
            <a:pPr algn="l">
              <a:lnSpc>
                <a:spcPct val="90000"/>
              </a:lnSpc>
            </a:pPr>
            <a:r>
              <a:rPr lang="en-GB" sz="4400" b="1" dirty="0">
                <a:solidFill>
                  <a:schemeClr val="tx2"/>
                </a:solidFill>
                <a:latin typeface="Bernard MT Condensed" panose="02050806060905020404" pitchFamily="18" charset="0"/>
              </a:rPr>
              <a:t>Quantitative</a:t>
            </a:r>
          </a:p>
          <a:p>
            <a:pPr algn="l">
              <a:lnSpc>
                <a:spcPct val="90000"/>
              </a:lnSpc>
            </a:pPr>
            <a:r>
              <a:rPr lang="en-GB" sz="4000" b="1" dirty="0">
                <a:solidFill>
                  <a:schemeClr val="tx2"/>
                </a:solidFill>
                <a:latin typeface="Bernard MT Condensed" panose="02050806060905020404" pitchFamily="18" charset="0"/>
              </a:rPr>
              <a:t>  </a:t>
            </a:r>
            <a:r>
              <a:rPr lang="en-GB" sz="4400" b="1" dirty="0">
                <a:solidFill>
                  <a:schemeClr val="tx2"/>
                </a:solidFill>
                <a:latin typeface="Bernard MT Condensed" panose="02050806060905020404" pitchFamily="18" charset="0"/>
              </a:rPr>
              <a:t>analysis</a:t>
            </a:r>
            <a:endParaRPr lang="en-GB" sz="2000" dirty="0"/>
          </a:p>
          <a:p>
            <a:pPr marL="0" algn="ctr">
              <a:spcBef>
                <a:spcPts val="600"/>
              </a:spcBef>
            </a:pPr>
            <a:r>
              <a:rPr lang="en-GB" sz="1800" b="1" dirty="0">
                <a:solidFill>
                  <a:schemeClr val="tx2"/>
                </a:solidFill>
              </a:rPr>
              <a:t>2024/2025 </a:t>
            </a:r>
            <a:r>
              <a:rPr lang="en-GB" sz="1800" b="1" dirty="0">
                <a:solidFill>
                  <a:schemeClr val="tx2"/>
                </a:solidFill>
                <a:latin typeface="Arial Narrow" panose="020B0606020202030204" pitchFamily="34" charset="0"/>
              </a:rPr>
              <a:t>● Winter/Spring</a:t>
            </a:r>
            <a:endParaRPr lang="en-GB" sz="1600" b="1" dirty="0">
              <a:solidFill>
                <a:schemeClr val="tx2"/>
              </a:solidFill>
            </a:endParaRPr>
          </a:p>
        </p:txBody>
      </p:sp>
      <p:sp>
        <p:nvSpPr>
          <p:cNvPr id="19" name="Rectangle 18">
            <a:extLst>
              <a:ext uri="{FF2B5EF4-FFF2-40B4-BE49-F238E27FC236}">
                <a16:creationId xmlns:a16="http://schemas.microsoft.com/office/drawing/2014/main" id="{C134448E-3CB7-6E60-B758-E51EA91BBE79}"/>
              </a:ext>
            </a:extLst>
          </p:cNvPr>
          <p:cNvSpPr/>
          <p:nvPr userDrawn="1"/>
        </p:nvSpPr>
        <p:spPr>
          <a:xfrm>
            <a:off x="8011083" y="1526713"/>
            <a:ext cx="360000" cy="360000"/>
          </a:xfrm>
          <a:prstGeom prst="rect">
            <a:avLst/>
          </a:prstGeom>
          <a:noFill/>
          <a:ln w="28575">
            <a:solidFill>
              <a:srgbClr val="17375E"/>
            </a:solidFill>
            <a:prstDash val="sysDot"/>
          </a:ln>
        </p:spPr>
        <p:style>
          <a:lnRef idx="1">
            <a:schemeClr val="accent1"/>
          </a:lnRef>
          <a:fillRef idx="3">
            <a:schemeClr val="accent1"/>
          </a:fillRef>
          <a:effectRef idx="2">
            <a:schemeClr val="accent1"/>
          </a:effectRef>
          <a:fontRef idx="minor">
            <a:schemeClr val="lt1"/>
          </a:fontRef>
        </p:style>
        <p:txBody>
          <a:bodyPr rtlCol="0" anchor="ctr"/>
          <a:lstStyle/>
          <a:p>
            <a:pPr algn="ctr">
              <a:lnSpc>
                <a:spcPct val="120000"/>
              </a:lnSpc>
              <a:spcBef>
                <a:spcPts val="0"/>
              </a:spcBef>
            </a:pPr>
            <a:r>
              <a:rPr lang="en-GB" sz="3200" b="1" dirty="0">
                <a:solidFill>
                  <a:schemeClr val="tx2"/>
                </a:solidFill>
                <a:latin typeface="Bernard MT Condensed" panose="02050806060905020404" pitchFamily="18" charset="0"/>
              </a:rPr>
              <a:t>+</a:t>
            </a:r>
          </a:p>
        </p:txBody>
      </p:sp>
      <p:pic>
        <p:nvPicPr>
          <p:cNvPr id="2" name="Picture 1">
            <a:extLst>
              <a:ext uri="{FF2B5EF4-FFF2-40B4-BE49-F238E27FC236}">
                <a16:creationId xmlns:a16="http://schemas.microsoft.com/office/drawing/2014/main" id="{8C7A9762-7DA8-BCA1-A63F-64865DFB8F5F}"/>
              </a:ext>
            </a:extLst>
          </p:cNvPr>
          <p:cNvPicPr>
            <a:picLocks noChangeAspect="1"/>
          </p:cNvPicPr>
          <p:nvPr userDrawn="1"/>
        </p:nvPicPr>
        <p:blipFill>
          <a:blip r:embed="rId12"/>
          <a:srcRect/>
          <a:stretch/>
        </p:blipFill>
        <p:spPr>
          <a:xfrm>
            <a:off x="41806" y="60440"/>
            <a:ext cx="9056148" cy="4179760"/>
          </a:xfrm>
          <a:prstGeom prst="rect">
            <a:avLst/>
          </a:prstGeom>
        </p:spPr>
      </p:pic>
    </p:spTree>
    <p:extLst>
      <p:ext uri="{BB962C8B-B14F-4D97-AF65-F5344CB8AC3E}">
        <p14:creationId xmlns:p14="http://schemas.microsoft.com/office/powerpoint/2010/main" val="34929609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4">
            <a:extLst>
              <a:ext uri="{FF2B5EF4-FFF2-40B4-BE49-F238E27FC236}">
                <a16:creationId xmlns:a16="http://schemas.microsoft.com/office/drawing/2014/main" id="{222F7D1B-3878-D2B0-1304-530F3883BBA9}"/>
              </a:ext>
            </a:extLst>
          </p:cNvPr>
          <p:cNvSpPr>
            <a:spLocks noGrp="1"/>
          </p:cNvSpPr>
          <p:nvPr>
            <p:ph type="ftr" sz="quarter" idx="11"/>
          </p:nvPr>
        </p:nvSpPr>
        <p:spPr>
          <a:xfrm>
            <a:off x="457200" y="4939093"/>
            <a:ext cx="7430322" cy="162964"/>
          </a:xfrm>
        </p:spPr>
        <p:txBody>
          <a:bodyPr/>
          <a:lstStyle/>
          <a:p>
            <a:endParaRPr lang="en-US" dirty="0"/>
          </a:p>
        </p:txBody>
      </p:sp>
      <p:sp>
        <p:nvSpPr>
          <p:cNvPr id="4" name="Slide Number Placeholder 5">
            <a:extLst>
              <a:ext uri="{FF2B5EF4-FFF2-40B4-BE49-F238E27FC236}">
                <a16:creationId xmlns:a16="http://schemas.microsoft.com/office/drawing/2014/main" id="{20D26AD5-81C8-C0FB-9D88-960134158BA2}"/>
              </a:ext>
            </a:extLst>
          </p:cNvPr>
          <p:cNvSpPr>
            <a:spLocks noGrp="1"/>
          </p:cNvSpPr>
          <p:nvPr>
            <p:ph type="sldNum" sz="quarter" idx="12"/>
          </p:nvPr>
        </p:nvSpPr>
        <p:spPr>
          <a:xfrm>
            <a:off x="8017393" y="4934651"/>
            <a:ext cx="669407" cy="162964"/>
          </a:xfrm>
        </p:spPr>
        <p:txBody>
          <a:bodyPr/>
          <a:lstStyle/>
          <a:p>
            <a:r>
              <a:rPr lang="en-US" dirty="0"/>
              <a:t>Slide </a:t>
            </a:r>
            <a:fld id="{C5EF2332-01BF-834F-8236-50238282D533}" type="slidenum">
              <a:rPr lang="en-US" smtClean="0"/>
              <a:pPr/>
              <a:t>‹#›</a:t>
            </a:fld>
            <a:endParaRPr lang="en-US" dirty="0"/>
          </a:p>
        </p:txBody>
      </p:sp>
    </p:spTree>
    <p:extLst>
      <p:ext uri="{BB962C8B-B14F-4D97-AF65-F5344CB8AC3E}">
        <p14:creationId xmlns:p14="http://schemas.microsoft.com/office/powerpoint/2010/main" val="21309010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ully blank">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AE39D995-341F-A6B1-2F21-3116F45E25C0}"/>
              </a:ext>
            </a:extLst>
          </p:cNvPr>
          <p:cNvSpPr/>
          <p:nvPr userDrawn="1"/>
        </p:nvSpPr>
        <p:spPr>
          <a:xfrm>
            <a:off x="6330998" y="0"/>
            <a:ext cx="2813002" cy="1675237"/>
          </a:xfrm>
          <a:prstGeom prst="rect">
            <a:avLst/>
          </a:prstGeom>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 name="Footer Placeholder 4">
            <a:extLst>
              <a:ext uri="{FF2B5EF4-FFF2-40B4-BE49-F238E27FC236}">
                <a16:creationId xmlns:a16="http://schemas.microsoft.com/office/drawing/2014/main" id="{4ABAE87D-0C53-63F7-3A23-34C60AF745A7}"/>
              </a:ext>
            </a:extLst>
          </p:cNvPr>
          <p:cNvSpPr>
            <a:spLocks noGrp="1"/>
          </p:cNvSpPr>
          <p:nvPr>
            <p:ph type="ftr" sz="quarter" idx="11"/>
          </p:nvPr>
        </p:nvSpPr>
        <p:spPr>
          <a:xfrm>
            <a:off x="457200" y="4939093"/>
            <a:ext cx="7430322" cy="162964"/>
          </a:xfrm>
        </p:spPr>
        <p:txBody>
          <a:bodyPr/>
          <a:lstStyle/>
          <a:p>
            <a:endParaRPr lang="en-US" dirty="0"/>
          </a:p>
        </p:txBody>
      </p:sp>
      <p:sp>
        <p:nvSpPr>
          <p:cNvPr id="3" name="Slide Number Placeholder 5">
            <a:extLst>
              <a:ext uri="{FF2B5EF4-FFF2-40B4-BE49-F238E27FC236}">
                <a16:creationId xmlns:a16="http://schemas.microsoft.com/office/drawing/2014/main" id="{115F3906-0C04-2F24-4D6B-A39FF2CD8CD5}"/>
              </a:ext>
            </a:extLst>
          </p:cNvPr>
          <p:cNvSpPr>
            <a:spLocks noGrp="1"/>
          </p:cNvSpPr>
          <p:nvPr>
            <p:ph type="sldNum" sz="quarter" idx="12"/>
          </p:nvPr>
        </p:nvSpPr>
        <p:spPr>
          <a:xfrm>
            <a:off x="8017393" y="4934651"/>
            <a:ext cx="669407" cy="162964"/>
          </a:xfrm>
        </p:spPr>
        <p:txBody>
          <a:bodyPr/>
          <a:lstStyle/>
          <a:p>
            <a:r>
              <a:rPr lang="en-US" dirty="0"/>
              <a:t>Slide </a:t>
            </a:r>
            <a:fld id="{C5EF2332-01BF-834F-8236-50238282D533}" type="slidenum">
              <a:rPr lang="en-US" smtClean="0"/>
              <a:pPr/>
              <a:t>‹#›</a:t>
            </a:fld>
            <a:endParaRPr lang="en-US" dirty="0"/>
          </a:p>
        </p:txBody>
      </p:sp>
    </p:spTree>
    <p:extLst>
      <p:ext uri="{BB962C8B-B14F-4D97-AF65-F5344CB8AC3E}">
        <p14:creationId xmlns:p14="http://schemas.microsoft.com/office/powerpoint/2010/main" val="8707848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7532376" cy="371011"/>
          </a:xfrm>
          <a:prstGeom prst="rect">
            <a:avLst/>
          </a:prstGeom>
        </p:spPr>
        <p:txBody>
          <a:bodyPr/>
          <a:lstStyle>
            <a:lvl1pPr>
              <a:defRPr/>
            </a:lvl1pPr>
          </a:lstStyle>
          <a:p>
            <a:r>
              <a:rPr lang="en-US"/>
              <a:t>Click to edit Master title style</a:t>
            </a:r>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r>
              <a:rPr lang="en-US" dirty="0"/>
              <a:t>Slide </a:t>
            </a:r>
            <a:fld id="{C5EF2332-01BF-834F-8236-50238282D533}" type="slidenum">
              <a:rPr lang="en-US" smtClean="0"/>
              <a:pPr/>
              <a:t>‹#›</a:t>
            </a:fld>
            <a:endParaRPr lang="en-US" dirty="0"/>
          </a:p>
        </p:txBody>
      </p:sp>
      <p:sp>
        <p:nvSpPr>
          <p:cNvPr id="7" name="Rectangle 6">
            <a:extLst>
              <a:ext uri="{FF2B5EF4-FFF2-40B4-BE49-F238E27FC236}">
                <a16:creationId xmlns:a16="http://schemas.microsoft.com/office/drawing/2014/main" id="{AD0EF9C7-D113-CFA2-908E-4C505674E25B}"/>
              </a:ext>
            </a:extLst>
          </p:cNvPr>
          <p:cNvSpPr/>
          <p:nvPr userDrawn="1"/>
        </p:nvSpPr>
        <p:spPr>
          <a:xfrm>
            <a:off x="457200" y="795153"/>
            <a:ext cx="4544438" cy="217923"/>
          </a:xfrm>
          <a:prstGeom prst="rect">
            <a:avLst/>
          </a:prstGeom>
          <a:solidFill>
            <a:schemeClr val="accent1">
              <a:lumMod val="20000"/>
              <a:lumOff val="8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000" b="1" dirty="0">
                <a:solidFill>
                  <a:schemeClr val="tx1"/>
                </a:solidFill>
                <a:latin typeface="Courier New" panose="02070309020205020404" pitchFamily="49" charset="0"/>
                <a:cs typeface="Courier New" panose="02070309020205020404" pitchFamily="49" charset="0"/>
              </a:rPr>
              <a:t>&lt;/&gt;</a:t>
            </a:r>
          </a:p>
        </p:txBody>
      </p:sp>
      <p:sp>
        <p:nvSpPr>
          <p:cNvPr id="3" name="Text Placeholder 3">
            <a:extLst>
              <a:ext uri="{FF2B5EF4-FFF2-40B4-BE49-F238E27FC236}">
                <a16:creationId xmlns:a16="http://schemas.microsoft.com/office/drawing/2014/main" id="{9230A994-0349-2ECC-612E-CA66214407C1}"/>
              </a:ext>
            </a:extLst>
          </p:cNvPr>
          <p:cNvSpPr>
            <a:spLocks noGrp="1"/>
          </p:cNvSpPr>
          <p:nvPr>
            <p:ph type="body" sz="half" idx="2"/>
          </p:nvPr>
        </p:nvSpPr>
        <p:spPr>
          <a:xfrm>
            <a:off x="457200" y="1103875"/>
            <a:ext cx="4555554" cy="3744419"/>
          </a:xfrm>
          <a:prstGeom prst="rect">
            <a:avLst/>
          </a:prstGeom>
          <a:solidFill>
            <a:schemeClr val="accent1">
              <a:lumMod val="20000"/>
              <a:lumOff val="80000"/>
            </a:schemeClr>
          </a:solidFill>
          <a:effectLst>
            <a:outerShdw blurRad="38100" dist="25400" dir="5400000" algn="ctr" rotWithShape="0">
              <a:schemeClr val="tx1">
                <a:alpha val="35000"/>
              </a:schemeClr>
            </a:outerShdw>
          </a:effectLst>
        </p:spPr>
        <p:txBody>
          <a:bodyPr>
            <a:normAutofit/>
          </a:bodyPr>
          <a:lstStyle>
            <a:lvl1pPr marL="0" indent="0">
              <a:buNone/>
              <a:defRPr sz="1100">
                <a:latin typeface="Courier New" panose="02070309020205020404" pitchFamily="49" charset="0"/>
                <a:cs typeface="Courier New" panose="02070309020205020404"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14" name="Text Placeholder 13">
            <a:extLst>
              <a:ext uri="{FF2B5EF4-FFF2-40B4-BE49-F238E27FC236}">
                <a16:creationId xmlns:a16="http://schemas.microsoft.com/office/drawing/2014/main" id="{F2D88C25-46CF-1625-0335-D16D0CFF5B62}"/>
              </a:ext>
            </a:extLst>
          </p:cNvPr>
          <p:cNvSpPr>
            <a:spLocks noGrp="1"/>
          </p:cNvSpPr>
          <p:nvPr>
            <p:ph type="body" sz="quarter" idx="13"/>
          </p:nvPr>
        </p:nvSpPr>
        <p:spPr>
          <a:xfrm>
            <a:off x="5170936" y="846186"/>
            <a:ext cx="3509962" cy="746941"/>
          </a:xfrm>
          <a:prstGeom prst="borderCallout1">
            <a:avLst>
              <a:gd name="adj1" fmla="val 48856"/>
              <a:gd name="adj2" fmla="val -274"/>
              <a:gd name="adj3" fmla="val 49021"/>
              <a:gd name="adj4" fmla="val -31246"/>
            </a:avLst>
          </a:prstGeom>
          <a:solidFill>
            <a:schemeClr val="bg2">
              <a:lumMod val="90000"/>
            </a:schemeClr>
          </a:solidFill>
          <a:ln w="12700">
            <a:solidFill>
              <a:schemeClr val="bg2">
                <a:lumMod val="25000"/>
              </a:schemeClr>
            </a:solidFill>
          </a:ln>
        </p:spPr>
        <p:txBody>
          <a:bodyPr>
            <a:noAutofit/>
          </a:bodyPr>
          <a:lstStyle>
            <a:lvl1pPr marL="0" indent="0">
              <a:buNone/>
              <a:defRPr sz="1000"/>
            </a:lvl1pPr>
            <a:lvl2pPr marL="342900" indent="0">
              <a:buNone/>
              <a:defRPr sz="1200"/>
            </a:lvl2pPr>
            <a:lvl3pPr marL="685800" indent="0">
              <a:buNone/>
              <a:defRPr sz="1200"/>
            </a:lvl3pPr>
            <a:lvl4pPr marL="1028700" indent="0">
              <a:buNone/>
              <a:defRPr sz="1200"/>
            </a:lvl4pPr>
            <a:lvl5pPr marL="1371600" indent="0">
              <a:buNone/>
              <a:defRPr sz="1200"/>
            </a:lvl5pPr>
          </a:lstStyle>
          <a:p>
            <a:pPr lvl="0"/>
            <a:r>
              <a:rPr lang="en-US" dirty="0"/>
              <a:t>Click to edit Master text styles</a:t>
            </a:r>
            <a:endParaRPr lang="en-GB" dirty="0"/>
          </a:p>
        </p:txBody>
      </p:sp>
      <p:sp>
        <p:nvSpPr>
          <p:cNvPr id="15" name="Text Placeholder 13">
            <a:extLst>
              <a:ext uri="{FF2B5EF4-FFF2-40B4-BE49-F238E27FC236}">
                <a16:creationId xmlns:a16="http://schemas.microsoft.com/office/drawing/2014/main" id="{1B9C554B-7E7A-3015-1DF3-6130D7D3568C}"/>
              </a:ext>
            </a:extLst>
          </p:cNvPr>
          <p:cNvSpPr>
            <a:spLocks noGrp="1"/>
          </p:cNvSpPr>
          <p:nvPr>
            <p:ph type="body" sz="quarter" idx="14"/>
          </p:nvPr>
        </p:nvSpPr>
        <p:spPr>
          <a:xfrm>
            <a:off x="5176838" y="1660596"/>
            <a:ext cx="3509962" cy="746941"/>
          </a:xfrm>
          <a:prstGeom prst="borderCallout1">
            <a:avLst>
              <a:gd name="adj1" fmla="val 48856"/>
              <a:gd name="adj2" fmla="val -274"/>
              <a:gd name="adj3" fmla="val 49021"/>
              <a:gd name="adj4" fmla="val -31246"/>
            </a:avLst>
          </a:prstGeom>
          <a:solidFill>
            <a:schemeClr val="bg2">
              <a:lumMod val="90000"/>
            </a:schemeClr>
          </a:solidFill>
          <a:ln w="12700">
            <a:solidFill>
              <a:schemeClr val="bg2">
                <a:lumMod val="25000"/>
              </a:schemeClr>
            </a:solidFill>
          </a:ln>
        </p:spPr>
        <p:txBody>
          <a:bodyPr>
            <a:noAutofit/>
          </a:bodyPr>
          <a:lstStyle>
            <a:lvl1pPr marL="0" indent="0">
              <a:buNone/>
              <a:defRPr sz="1000"/>
            </a:lvl1pPr>
            <a:lvl2pPr marL="342900" indent="0">
              <a:buNone/>
              <a:defRPr sz="1200"/>
            </a:lvl2pPr>
            <a:lvl3pPr marL="685800" indent="0">
              <a:buNone/>
              <a:defRPr sz="1200"/>
            </a:lvl3pPr>
            <a:lvl4pPr marL="1028700" indent="0">
              <a:buNone/>
              <a:defRPr sz="1200"/>
            </a:lvl4pPr>
            <a:lvl5pPr marL="1371600" indent="0">
              <a:buNone/>
              <a:defRPr sz="1200"/>
            </a:lvl5pPr>
          </a:lstStyle>
          <a:p>
            <a:pPr lvl="0"/>
            <a:r>
              <a:rPr lang="en-US" dirty="0"/>
              <a:t>Click to edit Master text styles</a:t>
            </a:r>
            <a:endParaRPr lang="en-GB" dirty="0"/>
          </a:p>
        </p:txBody>
      </p:sp>
      <p:sp>
        <p:nvSpPr>
          <p:cNvPr id="16" name="Text Placeholder 13">
            <a:extLst>
              <a:ext uri="{FF2B5EF4-FFF2-40B4-BE49-F238E27FC236}">
                <a16:creationId xmlns:a16="http://schemas.microsoft.com/office/drawing/2014/main" id="{108EE0C6-B2B1-B8CC-8ED9-05F5E01E9C37}"/>
              </a:ext>
            </a:extLst>
          </p:cNvPr>
          <p:cNvSpPr>
            <a:spLocks noGrp="1"/>
          </p:cNvSpPr>
          <p:nvPr>
            <p:ph type="body" sz="quarter" idx="15"/>
          </p:nvPr>
        </p:nvSpPr>
        <p:spPr>
          <a:xfrm>
            <a:off x="5170936" y="2474259"/>
            <a:ext cx="3509962" cy="746941"/>
          </a:xfrm>
          <a:prstGeom prst="borderCallout1">
            <a:avLst>
              <a:gd name="adj1" fmla="val 48856"/>
              <a:gd name="adj2" fmla="val -274"/>
              <a:gd name="adj3" fmla="val 49021"/>
              <a:gd name="adj4" fmla="val -31246"/>
            </a:avLst>
          </a:prstGeom>
          <a:solidFill>
            <a:schemeClr val="bg2">
              <a:lumMod val="90000"/>
            </a:schemeClr>
          </a:solidFill>
          <a:ln w="12700">
            <a:solidFill>
              <a:schemeClr val="bg2">
                <a:lumMod val="25000"/>
              </a:schemeClr>
            </a:solidFill>
          </a:ln>
        </p:spPr>
        <p:txBody>
          <a:bodyPr>
            <a:noAutofit/>
          </a:bodyPr>
          <a:lstStyle>
            <a:lvl1pPr marL="0" indent="0">
              <a:buNone/>
              <a:defRPr sz="1000"/>
            </a:lvl1pPr>
            <a:lvl2pPr marL="342900" indent="0">
              <a:buNone/>
              <a:defRPr sz="1200"/>
            </a:lvl2pPr>
            <a:lvl3pPr marL="685800" indent="0">
              <a:buNone/>
              <a:defRPr sz="1200"/>
            </a:lvl3pPr>
            <a:lvl4pPr marL="1028700" indent="0">
              <a:buNone/>
              <a:defRPr sz="1200"/>
            </a:lvl4pPr>
            <a:lvl5pPr marL="1371600" indent="0">
              <a:buNone/>
              <a:defRPr sz="1200"/>
            </a:lvl5pPr>
          </a:lstStyle>
          <a:p>
            <a:pPr lvl="0"/>
            <a:r>
              <a:rPr lang="en-US" dirty="0"/>
              <a:t>Click to edit Master text styles</a:t>
            </a:r>
            <a:endParaRPr lang="en-GB" dirty="0"/>
          </a:p>
        </p:txBody>
      </p:sp>
      <p:sp>
        <p:nvSpPr>
          <p:cNvPr id="17" name="Text Placeholder 13">
            <a:extLst>
              <a:ext uri="{FF2B5EF4-FFF2-40B4-BE49-F238E27FC236}">
                <a16:creationId xmlns:a16="http://schemas.microsoft.com/office/drawing/2014/main" id="{A58E1145-CE35-74B4-04F3-3F6A2CFDD3E2}"/>
              </a:ext>
            </a:extLst>
          </p:cNvPr>
          <p:cNvSpPr>
            <a:spLocks noGrp="1"/>
          </p:cNvSpPr>
          <p:nvPr>
            <p:ph type="body" sz="quarter" idx="16"/>
          </p:nvPr>
        </p:nvSpPr>
        <p:spPr>
          <a:xfrm>
            <a:off x="5170936" y="3287806"/>
            <a:ext cx="3509962" cy="746941"/>
          </a:xfrm>
          <a:prstGeom prst="borderCallout1">
            <a:avLst>
              <a:gd name="adj1" fmla="val 48856"/>
              <a:gd name="adj2" fmla="val -274"/>
              <a:gd name="adj3" fmla="val 49021"/>
              <a:gd name="adj4" fmla="val -31246"/>
            </a:avLst>
          </a:prstGeom>
          <a:solidFill>
            <a:schemeClr val="bg2">
              <a:lumMod val="90000"/>
            </a:schemeClr>
          </a:solidFill>
          <a:ln w="12700">
            <a:solidFill>
              <a:schemeClr val="bg2">
                <a:lumMod val="25000"/>
              </a:schemeClr>
            </a:solidFill>
          </a:ln>
        </p:spPr>
        <p:txBody>
          <a:bodyPr>
            <a:noAutofit/>
          </a:bodyPr>
          <a:lstStyle>
            <a:lvl1pPr marL="0" indent="0">
              <a:buNone/>
              <a:defRPr sz="1000"/>
            </a:lvl1pPr>
            <a:lvl2pPr marL="342900" indent="0">
              <a:buNone/>
              <a:defRPr sz="1200"/>
            </a:lvl2pPr>
            <a:lvl3pPr marL="685800" indent="0">
              <a:buNone/>
              <a:defRPr sz="1200"/>
            </a:lvl3pPr>
            <a:lvl4pPr marL="1028700" indent="0">
              <a:buNone/>
              <a:defRPr sz="1200"/>
            </a:lvl4pPr>
            <a:lvl5pPr marL="1371600" indent="0">
              <a:buNone/>
              <a:defRPr sz="1200"/>
            </a:lvl5pPr>
          </a:lstStyle>
          <a:p>
            <a:pPr lvl="0"/>
            <a:r>
              <a:rPr lang="en-US" dirty="0"/>
              <a:t>Click to edit Master text styles</a:t>
            </a:r>
            <a:endParaRPr lang="en-GB" dirty="0"/>
          </a:p>
        </p:txBody>
      </p:sp>
      <p:sp>
        <p:nvSpPr>
          <p:cNvPr id="18" name="Text Placeholder 13">
            <a:extLst>
              <a:ext uri="{FF2B5EF4-FFF2-40B4-BE49-F238E27FC236}">
                <a16:creationId xmlns:a16="http://schemas.microsoft.com/office/drawing/2014/main" id="{CB93C2E5-0D44-15AF-EE6B-BE5799D8B00C}"/>
              </a:ext>
            </a:extLst>
          </p:cNvPr>
          <p:cNvSpPr>
            <a:spLocks noGrp="1"/>
          </p:cNvSpPr>
          <p:nvPr>
            <p:ph type="body" sz="quarter" idx="17"/>
          </p:nvPr>
        </p:nvSpPr>
        <p:spPr>
          <a:xfrm>
            <a:off x="5170936" y="4101353"/>
            <a:ext cx="3509962" cy="746941"/>
          </a:xfrm>
          <a:prstGeom prst="borderCallout1">
            <a:avLst>
              <a:gd name="adj1" fmla="val 48856"/>
              <a:gd name="adj2" fmla="val -274"/>
              <a:gd name="adj3" fmla="val 49021"/>
              <a:gd name="adj4" fmla="val -31246"/>
            </a:avLst>
          </a:prstGeom>
          <a:solidFill>
            <a:schemeClr val="bg2">
              <a:lumMod val="90000"/>
            </a:schemeClr>
          </a:solidFill>
          <a:ln w="12700">
            <a:solidFill>
              <a:schemeClr val="bg2">
                <a:lumMod val="25000"/>
              </a:schemeClr>
            </a:solidFill>
          </a:ln>
        </p:spPr>
        <p:txBody>
          <a:bodyPr>
            <a:noAutofit/>
          </a:bodyPr>
          <a:lstStyle>
            <a:lvl1pPr marL="0" indent="0">
              <a:buNone/>
              <a:defRPr sz="1000"/>
            </a:lvl1pPr>
            <a:lvl2pPr marL="342900" indent="0">
              <a:buNone/>
              <a:defRPr sz="1200"/>
            </a:lvl2pPr>
            <a:lvl3pPr marL="685800" indent="0">
              <a:buNone/>
              <a:defRPr sz="1200"/>
            </a:lvl3pPr>
            <a:lvl4pPr marL="1028700" indent="0">
              <a:buNone/>
              <a:defRPr sz="1200"/>
            </a:lvl4pPr>
            <a:lvl5pPr marL="1371600" indent="0">
              <a:buNone/>
              <a:defRPr sz="1200"/>
            </a:lvl5pPr>
          </a:lstStyle>
          <a:p>
            <a:pPr lvl="0"/>
            <a:r>
              <a:rPr lang="en-US" dirty="0"/>
              <a:t>Click to edit Master text styles</a:t>
            </a:r>
            <a:endParaRPr lang="en-GB" dirty="0"/>
          </a:p>
        </p:txBody>
      </p:sp>
    </p:spTree>
    <p:extLst>
      <p:ext uri="{BB962C8B-B14F-4D97-AF65-F5344CB8AC3E}">
        <p14:creationId xmlns:p14="http://schemas.microsoft.com/office/powerpoint/2010/main" val="34981502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7532376" cy="371011"/>
          </a:xfrm>
          <a:prstGeom prst="rect">
            <a:avLst/>
          </a:prstGeom>
        </p:spPr>
        <p:txBody>
          <a:bodyPr/>
          <a:lstStyle>
            <a:lvl1pPr>
              <a:defRPr/>
            </a:lvl1pPr>
          </a:lstStyle>
          <a:p>
            <a:r>
              <a:rPr lang="en-US"/>
              <a:t>Click to edit Master title style</a:t>
            </a:r>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r>
              <a:rPr lang="en-US" dirty="0"/>
              <a:t>Slide </a:t>
            </a:r>
            <a:fld id="{C5EF2332-01BF-834F-8236-50238282D533}" type="slidenum">
              <a:rPr lang="en-US" smtClean="0"/>
              <a:pPr/>
              <a:t>‹#›</a:t>
            </a:fld>
            <a:endParaRPr lang="en-US" dirty="0"/>
          </a:p>
        </p:txBody>
      </p:sp>
      <p:sp>
        <p:nvSpPr>
          <p:cNvPr id="10" name="Rectangle 9">
            <a:extLst>
              <a:ext uri="{FF2B5EF4-FFF2-40B4-BE49-F238E27FC236}">
                <a16:creationId xmlns:a16="http://schemas.microsoft.com/office/drawing/2014/main" id="{181FEFBD-4227-460D-52B0-6E1E0EB0F2ED}"/>
              </a:ext>
            </a:extLst>
          </p:cNvPr>
          <p:cNvSpPr/>
          <p:nvPr userDrawn="1"/>
        </p:nvSpPr>
        <p:spPr>
          <a:xfrm>
            <a:off x="457200" y="795153"/>
            <a:ext cx="4555554" cy="212180"/>
          </a:xfrm>
          <a:prstGeom prst="rect">
            <a:avLst/>
          </a:prstGeom>
          <a:solidFill>
            <a:srgbClr val="FAE3D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000" b="1" dirty="0">
                <a:solidFill>
                  <a:schemeClr val="tx1"/>
                </a:solidFill>
                <a:latin typeface="Courier New" panose="02070309020205020404" pitchFamily="49" charset="0"/>
                <a:cs typeface="Courier New" panose="02070309020205020404" pitchFamily="49" charset="0"/>
              </a:rPr>
              <a:t>Output</a:t>
            </a:r>
          </a:p>
        </p:txBody>
      </p:sp>
      <p:sp>
        <p:nvSpPr>
          <p:cNvPr id="3" name="Text Placeholder 13">
            <a:extLst>
              <a:ext uri="{FF2B5EF4-FFF2-40B4-BE49-F238E27FC236}">
                <a16:creationId xmlns:a16="http://schemas.microsoft.com/office/drawing/2014/main" id="{7FC397DE-4A0E-A3E8-5FCE-2E2578280462}"/>
              </a:ext>
            </a:extLst>
          </p:cNvPr>
          <p:cNvSpPr>
            <a:spLocks noGrp="1"/>
          </p:cNvSpPr>
          <p:nvPr>
            <p:ph type="body" sz="quarter" idx="13"/>
          </p:nvPr>
        </p:nvSpPr>
        <p:spPr>
          <a:xfrm>
            <a:off x="5170936" y="846186"/>
            <a:ext cx="3509962" cy="746941"/>
          </a:xfrm>
          <a:prstGeom prst="borderCallout1">
            <a:avLst>
              <a:gd name="adj1" fmla="val 48856"/>
              <a:gd name="adj2" fmla="val -274"/>
              <a:gd name="adj3" fmla="val 49021"/>
              <a:gd name="adj4" fmla="val -31246"/>
            </a:avLst>
          </a:prstGeom>
          <a:solidFill>
            <a:schemeClr val="bg2"/>
          </a:solidFill>
          <a:ln w="12700">
            <a:solidFill>
              <a:schemeClr val="accent1">
                <a:lumMod val="50000"/>
              </a:schemeClr>
            </a:solidFill>
          </a:ln>
        </p:spPr>
        <p:txBody>
          <a:bodyPr>
            <a:noAutofit/>
          </a:bodyPr>
          <a:lstStyle>
            <a:lvl1pPr marL="0" indent="0">
              <a:buNone/>
              <a:defRPr sz="1000"/>
            </a:lvl1pPr>
            <a:lvl2pPr marL="342900" indent="0">
              <a:buNone/>
              <a:defRPr sz="1200"/>
            </a:lvl2pPr>
            <a:lvl3pPr marL="685800" indent="0">
              <a:buNone/>
              <a:defRPr sz="1200"/>
            </a:lvl3pPr>
            <a:lvl4pPr marL="1028700" indent="0">
              <a:buNone/>
              <a:defRPr sz="1200"/>
            </a:lvl4pPr>
            <a:lvl5pPr marL="1371600" indent="0">
              <a:buNone/>
              <a:defRPr sz="1200"/>
            </a:lvl5pPr>
          </a:lstStyle>
          <a:p>
            <a:pPr lvl="0"/>
            <a:r>
              <a:rPr lang="en-US" dirty="0"/>
              <a:t>Click to edit Master text styles</a:t>
            </a:r>
            <a:endParaRPr lang="en-GB" dirty="0"/>
          </a:p>
        </p:txBody>
      </p:sp>
      <p:sp>
        <p:nvSpPr>
          <p:cNvPr id="7" name="Text Placeholder 13">
            <a:extLst>
              <a:ext uri="{FF2B5EF4-FFF2-40B4-BE49-F238E27FC236}">
                <a16:creationId xmlns:a16="http://schemas.microsoft.com/office/drawing/2014/main" id="{42A8D10E-77E4-4EB7-D6B9-9A0C7501508A}"/>
              </a:ext>
            </a:extLst>
          </p:cNvPr>
          <p:cNvSpPr>
            <a:spLocks noGrp="1"/>
          </p:cNvSpPr>
          <p:nvPr>
            <p:ph type="body" sz="quarter" idx="14"/>
          </p:nvPr>
        </p:nvSpPr>
        <p:spPr>
          <a:xfrm>
            <a:off x="5176838" y="1660596"/>
            <a:ext cx="3509962" cy="746941"/>
          </a:xfrm>
          <a:prstGeom prst="borderCallout1">
            <a:avLst>
              <a:gd name="adj1" fmla="val 48856"/>
              <a:gd name="adj2" fmla="val -274"/>
              <a:gd name="adj3" fmla="val 49021"/>
              <a:gd name="adj4" fmla="val -31246"/>
            </a:avLst>
          </a:prstGeom>
          <a:solidFill>
            <a:schemeClr val="bg2"/>
          </a:solidFill>
          <a:ln w="12700">
            <a:solidFill>
              <a:schemeClr val="accent1">
                <a:lumMod val="50000"/>
              </a:schemeClr>
            </a:solidFill>
          </a:ln>
        </p:spPr>
        <p:txBody>
          <a:bodyPr>
            <a:noAutofit/>
          </a:bodyPr>
          <a:lstStyle>
            <a:lvl1pPr marL="0" indent="0">
              <a:buNone/>
              <a:defRPr sz="1000"/>
            </a:lvl1pPr>
            <a:lvl2pPr marL="342900" indent="0">
              <a:buNone/>
              <a:defRPr sz="1200"/>
            </a:lvl2pPr>
            <a:lvl3pPr marL="685800" indent="0">
              <a:buNone/>
              <a:defRPr sz="1200"/>
            </a:lvl3pPr>
            <a:lvl4pPr marL="1028700" indent="0">
              <a:buNone/>
              <a:defRPr sz="1200"/>
            </a:lvl4pPr>
            <a:lvl5pPr marL="1371600" indent="0">
              <a:buNone/>
              <a:defRPr sz="1200"/>
            </a:lvl5pPr>
          </a:lstStyle>
          <a:p>
            <a:pPr lvl="0"/>
            <a:r>
              <a:rPr lang="en-US" dirty="0"/>
              <a:t>Click to edit Master text styles</a:t>
            </a:r>
            <a:endParaRPr lang="en-GB" dirty="0"/>
          </a:p>
        </p:txBody>
      </p:sp>
      <p:sp>
        <p:nvSpPr>
          <p:cNvPr id="14" name="Text Placeholder 13">
            <a:extLst>
              <a:ext uri="{FF2B5EF4-FFF2-40B4-BE49-F238E27FC236}">
                <a16:creationId xmlns:a16="http://schemas.microsoft.com/office/drawing/2014/main" id="{C690974B-CD22-3C61-9C47-6F66F13E0AD9}"/>
              </a:ext>
            </a:extLst>
          </p:cNvPr>
          <p:cNvSpPr>
            <a:spLocks noGrp="1"/>
          </p:cNvSpPr>
          <p:nvPr>
            <p:ph type="body" sz="quarter" idx="15"/>
          </p:nvPr>
        </p:nvSpPr>
        <p:spPr>
          <a:xfrm>
            <a:off x="5170936" y="2474259"/>
            <a:ext cx="3509962" cy="746941"/>
          </a:xfrm>
          <a:prstGeom prst="borderCallout1">
            <a:avLst>
              <a:gd name="adj1" fmla="val 48856"/>
              <a:gd name="adj2" fmla="val -274"/>
              <a:gd name="adj3" fmla="val 49021"/>
              <a:gd name="adj4" fmla="val -31246"/>
            </a:avLst>
          </a:prstGeom>
          <a:solidFill>
            <a:schemeClr val="bg2"/>
          </a:solidFill>
          <a:ln w="12700">
            <a:solidFill>
              <a:schemeClr val="accent1">
                <a:lumMod val="50000"/>
              </a:schemeClr>
            </a:solidFill>
          </a:ln>
        </p:spPr>
        <p:txBody>
          <a:bodyPr>
            <a:noAutofit/>
          </a:bodyPr>
          <a:lstStyle>
            <a:lvl1pPr marL="0" indent="0">
              <a:buNone/>
              <a:defRPr sz="1000"/>
            </a:lvl1pPr>
            <a:lvl2pPr marL="342900" indent="0">
              <a:buNone/>
              <a:defRPr sz="1200"/>
            </a:lvl2pPr>
            <a:lvl3pPr marL="685800" indent="0">
              <a:buNone/>
              <a:defRPr sz="1200"/>
            </a:lvl3pPr>
            <a:lvl4pPr marL="1028700" indent="0">
              <a:buNone/>
              <a:defRPr sz="1200"/>
            </a:lvl4pPr>
            <a:lvl5pPr marL="1371600" indent="0">
              <a:buNone/>
              <a:defRPr sz="1200"/>
            </a:lvl5pPr>
          </a:lstStyle>
          <a:p>
            <a:pPr lvl="0"/>
            <a:r>
              <a:rPr lang="en-US" dirty="0"/>
              <a:t>Click to edit Master text styles</a:t>
            </a:r>
            <a:endParaRPr lang="en-GB" dirty="0"/>
          </a:p>
        </p:txBody>
      </p:sp>
      <p:sp>
        <p:nvSpPr>
          <p:cNvPr id="15" name="Text Placeholder 13">
            <a:extLst>
              <a:ext uri="{FF2B5EF4-FFF2-40B4-BE49-F238E27FC236}">
                <a16:creationId xmlns:a16="http://schemas.microsoft.com/office/drawing/2014/main" id="{EE4D8AE8-0159-1D2D-8060-CDAD41BDD9A1}"/>
              </a:ext>
            </a:extLst>
          </p:cNvPr>
          <p:cNvSpPr>
            <a:spLocks noGrp="1"/>
          </p:cNvSpPr>
          <p:nvPr>
            <p:ph type="body" sz="quarter" idx="16"/>
          </p:nvPr>
        </p:nvSpPr>
        <p:spPr>
          <a:xfrm>
            <a:off x="5170936" y="3287806"/>
            <a:ext cx="3509962" cy="746941"/>
          </a:xfrm>
          <a:prstGeom prst="borderCallout1">
            <a:avLst>
              <a:gd name="adj1" fmla="val 48856"/>
              <a:gd name="adj2" fmla="val -274"/>
              <a:gd name="adj3" fmla="val 49021"/>
              <a:gd name="adj4" fmla="val -31246"/>
            </a:avLst>
          </a:prstGeom>
          <a:solidFill>
            <a:schemeClr val="bg2"/>
          </a:solidFill>
          <a:ln w="12700">
            <a:solidFill>
              <a:schemeClr val="accent1">
                <a:lumMod val="50000"/>
              </a:schemeClr>
            </a:solidFill>
          </a:ln>
        </p:spPr>
        <p:txBody>
          <a:bodyPr>
            <a:noAutofit/>
          </a:bodyPr>
          <a:lstStyle>
            <a:lvl1pPr marL="0" indent="0">
              <a:buNone/>
              <a:defRPr sz="1000"/>
            </a:lvl1pPr>
            <a:lvl2pPr marL="342900" indent="0">
              <a:buNone/>
              <a:defRPr sz="1200"/>
            </a:lvl2pPr>
            <a:lvl3pPr marL="685800" indent="0">
              <a:buNone/>
              <a:defRPr sz="1200"/>
            </a:lvl3pPr>
            <a:lvl4pPr marL="1028700" indent="0">
              <a:buNone/>
              <a:defRPr sz="1200"/>
            </a:lvl4pPr>
            <a:lvl5pPr marL="1371600" indent="0">
              <a:buNone/>
              <a:defRPr sz="1200"/>
            </a:lvl5pPr>
          </a:lstStyle>
          <a:p>
            <a:pPr lvl="0"/>
            <a:r>
              <a:rPr lang="en-US" dirty="0"/>
              <a:t>Click to edit Master text styles</a:t>
            </a:r>
            <a:endParaRPr lang="en-GB" dirty="0"/>
          </a:p>
        </p:txBody>
      </p:sp>
      <p:sp>
        <p:nvSpPr>
          <p:cNvPr id="16" name="Text Placeholder 13">
            <a:extLst>
              <a:ext uri="{FF2B5EF4-FFF2-40B4-BE49-F238E27FC236}">
                <a16:creationId xmlns:a16="http://schemas.microsoft.com/office/drawing/2014/main" id="{E8D942F4-8A01-DE60-53EF-201B2D334754}"/>
              </a:ext>
            </a:extLst>
          </p:cNvPr>
          <p:cNvSpPr>
            <a:spLocks noGrp="1"/>
          </p:cNvSpPr>
          <p:nvPr>
            <p:ph type="body" sz="quarter" idx="17"/>
          </p:nvPr>
        </p:nvSpPr>
        <p:spPr>
          <a:xfrm>
            <a:off x="5170936" y="4101353"/>
            <a:ext cx="3509962" cy="746941"/>
          </a:xfrm>
          <a:prstGeom prst="borderCallout1">
            <a:avLst>
              <a:gd name="adj1" fmla="val 48856"/>
              <a:gd name="adj2" fmla="val -274"/>
              <a:gd name="adj3" fmla="val 49021"/>
              <a:gd name="adj4" fmla="val -31246"/>
            </a:avLst>
          </a:prstGeom>
          <a:solidFill>
            <a:schemeClr val="bg2"/>
          </a:solidFill>
          <a:ln w="12700">
            <a:solidFill>
              <a:schemeClr val="accent1">
                <a:lumMod val="50000"/>
              </a:schemeClr>
            </a:solidFill>
          </a:ln>
        </p:spPr>
        <p:txBody>
          <a:bodyPr>
            <a:noAutofit/>
          </a:bodyPr>
          <a:lstStyle>
            <a:lvl1pPr marL="0" indent="0">
              <a:buNone/>
              <a:defRPr sz="1000"/>
            </a:lvl1pPr>
            <a:lvl2pPr marL="342900" indent="0">
              <a:buNone/>
              <a:defRPr sz="1200"/>
            </a:lvl2pPr>
            <a:lvl3pPr marL="685800" indent="0">
              <a:buNone/>
              <a:defRPr sz="1200"/>
            </a:lvl3pPr>
            <a:lvl4pPr marL="1028700" indent="0">
              <a:buNone/>
              <a:defRPr sz="1200"/>
            </a:lvl4pPr>
            <a:lvl5pPr marL="1371600" indent="0">
              <a:buNone/>
              <a:defRPr sz="1200"/>
            </a:lvl5pPr>
          </a:lstStyle>
          <a:p>
            <a:pPr lvl="0"/>
            <a:r>
              <a:rPr lang="en-US" dirty="0"/>
              <a:t>Click to edit Master text styles</a:t>
            </a:r>
            <a:endParaRPr lang="en-GB" dirty="0"/>
          </a:p>
        </p:txBody>
      </p:sp>
    </p:spTree>
    <p:extLst>
      <p:ext uri="{BB962C8B-B14F-4D97-AF65-F5344CB8AC3E}">
        <p14:creationId xmlns:p14="http://schemas.microsoft.com/office/powerpoint/2010/main" val="31468335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2C719-9845-1AAF-977B-85BACA444DFB}"/>
              </a:ext>
            </a:extLst>
          </p:cNvPr>
          <p:cNvSpPr>
            <a:spLocks noGrp="1"/>
          </p:cNvSpPr>
          <p:nvPr>
            <p:ph type="title"/>
          </p:nvPr>
        </p:nvSpPr>
        <p:spPr>
          <a:xfrm>
            <a:off x="457200" y="205979"/>
            <a:ext cx="7532376" cy="371011"/>
          </a:xfrm>
          <a:prstGeom prst="rect">
            <a:avLst/>
          </a:prstGeom>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2392C0E-7183-B43D-1E1C-4C8321788DE8}"/>
              </a:ext>
            </a:extLst>
          </p:cNvPr>
          <p:cNvSpPr>
            <a:spLocks noGrp="1"/>
          </p:cNvSpPr>
          <p:nvPr>
            <p:ph type="body" orient="vert" idx="1"/>
          </p:nvPr>
        </p:nvSpPr>
        <p:spPr>
          <a:xfrm>
            <a:off x="457200" y="637953"/>
            <a:ext cx="8229600" cy="4222937"/>
          </a:xfrm>
          <a:prstGeom prst="rect">
            <a:avLst/>
          </a:prstGeo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Footer Placeholder 4">
            <a:extLst>
              <a:ext uri="{FF2B5EF4-FFF2-40B4-BE49-F238E27FC236}">
                <a16:creationId xmlns:a16="http://schemas.microsoft.com/office/drawing/2014/main" id="{F2D0BD08-ADDB-3A6B-A0AB-7FE353AA8D66}"/>
              </a:ext>
            </a:extLst>
          </p:cNvPr>
          <p:cNvSpPr>
            <a:spLocks noGrp="1"/>
          </p:cNvSpPr>
          <p:nvPr>
            <p:ph type="ftr" sz="quarter" idx="11"/>
          </p:nvPr>
        </p:nvSpPr>
        <p:spPr/>
        <p:txBody>
          <a:bodyPr/>
          <a:lstStyle/>
          <a:p>
            <a:endParaRPr lang="en-GB"/>
          </a:p>
        </p:txBody>
      </p:sp>
      <p:sp>
        <p:nvSpPr>
          <p:cNvPr id="7" name="Slide Number Placeholder 8">
            <a:extLst>
              <a:ext uri="{FF2B5EF4-FFF2-40B4-BE49-F238E27FC236}">
                <a16:creationId xmlns:a16="http://schemas.microsoft.com/office/drawing/2014/main" id="{17FDCA86-3890-4928-996B-040E278932C4}"/>
              </a:ext>
            </a:extLst>
          </p:cNvPr>
          <p:cNvSpPr>
            <a:spLocks noGrp="1"/>
          </p:cNvSpPr>
          <p:nvPr>
            <p:ph type="sldNum" sz="quarter" idx="12"/>
          </p:nvPr>
        </p:nvSpPr>
        <p:spPr>
          <a:xfrm>
            <a:off x="7912100" y="4937521"/>
            <a:ext cx="774700" cy="180215"/>
          </a:xfrm>
        </p:spPr>
        <p:txBody>
          <a:bodyPr/>
          <a:lstStyle/>
          <a:p>
            <a:r>
              <a:rPr lang="en-US" dirty="0"/>
              <a:t>Slide </a:t>
            </a:r>
            <a:fld id="{C5EF2332-01BF-834F-8236-50238282D533}" type="slidenum">
              <a:rPr lang="en-US" smtClean="0"/>
              <a:pPr/>
              <a:t>‹#›</a:t>
            </a:fld>
            <a:endParaRPr lang="en-US" dirty="0"/>
          </a:p>
        </p:txBody>
      </p:sp>
    </p:spTree>
    <p:extLst>
      <p:ext uri="{BB962C8B-B14F-4D97-AF65-F5344CB8AC3E}">
        <p14:creationId xmlns:p14="http://schemas.microsoft.com/office/powerpoint/2010/main" val="32526771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A60041F-3C76-27AA-A693-10CB6F051CE7}"/>
              </a:ext>
            </a:extLst>
          </p:cNvPr>
          <p:cNvSpPr>
            <a:spLocks noGrp="1"/>
          </p:cNvSpPr>
          <p:nvPr>
            <p:ph type="title" orient="vert"/>
          </p:nvPr>
        </p:nvSpPr>
        <p:spPr>
          <a:xfrm>
            <a:off x="7499350" y="914400"/>
            <a:ext cx="1187450" cy="3886935"/>
          </a:xfrm>
          <a:prstGeom prst="rect">
            <a:avLst/>
          </a:prstGeom>
        </p:spPr>
        <p:txBody>
          <a:bodyPr vert="eaVert">
            <a:normAutofit/>
          </a:bodyPr>
          <a:lstStyle>
            <a:lvl1pPr>
              <a:defRPr sz="2800"/>
            </a:lvl1pPr>
          </a:lstStyle>
          <a:p>
            <a:r>
              <a:rPr lang="en-US" dirty="0"/>
              <a:t>Click to edit Master title style</a:t>
            </a:r>
            <a:endParaRPr lang="en-GB" dirty="0"/>
          </a:p>
        </p:txBody>
      </p:sp>
      <p:sp>
        <p:nvSpPr>
          <p:cNvPr id="3" name="Vertical Text Placeholder 2">
            <a:extLst>
              <a:ext uri="{FF2B5EF4-FFF2-40B4-BE49-F238E27FC236}">
                <a16:creationId xmlns:a16="http://schemas.microsoft.com/office/drawing/2014/main" id="{2FC016C3-3E32-BD6D-B88D-09591C670EC7}"/>
              </a:ext>
            </a:extLst>
          </p:cNvPr>
          <p:cNvSpPr>
            <a:spLocks noGrp="1"/>
          </p:cNvSpPr>
          <p:nvPr>
            <p:ph type="body" orient="vert" idx="1"/>
          </p:nvPr>
        </p:nvSpPr>
        <p:spPr>
          <a:xfrm>
            <a:off x="457200" y="274638"/>
            <a:ext cx="6818243" cy="4555779"/>
          </a:xfrm>
          <a:prstGeom prst="rect">
            <a:avLst/>
          </a:prstGeo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Footer Placeholder 4">
            <a:extLst>
              <a:ext uri="{FF2B5EF4-FFF2-40B4-BE49-F238E27FC236}">
                <a16:creationId xmlns:a16="http://schemas.microsoft.com/office/drawing/2014/main" id="{E16D387F-1CFB-E90A-4318-8094988DFCE2}"/>
              </a:ext>
            </a:extLst>
          </p:cNvPr>
          <p:cNvSpPr>
            <a:spLocks noGrp="1"/>
          </p:cNvSpPr>
          <p:nvPr>
            <p:ph type="ftr" sz="quarter" idx="11"/>
          </p:nvPr>
        </p:nvSpPr>
        <p:spPr/>
        <p:txBody>
          <a:bodyPr/>
          <a:lstStyle/>
          <a:p>
            <a:endParaRPr lang="en-GB"/>
          </a:p>
        </p:txBody>
      </p:sp>
      <p:sp>
        <p:nvSpPr>
          <p:cNvPr id="7" name="Slide Number Placeholder 8">
            <a:extLst>
              <a:ext uri="{FF2B5EF4-FFF2-40B4-BE49-F238E27FC236}">
                <a16:creationId xmlns:a16="http://schemas.microsoft.com/office/drawing/2014/main" id="{8743F5CF-6F91-B67E-60C4-82B03C74F87F}"/>
              </a:ext>
            </a:extLst>
          </p:cNvPr>
          <p:cNvSpPr>
            <a:spLocks noGrp="1"/>
          </p:cNvSpPr>
          <p:nvPr>
            <p:ph type="sldNum" sz="quarter" idx="12"/>
          </p:nvPr>
        </p:nvSpPr>
        <p:spPr>
          <a:xfrm>
            <a:off x="7912100" y="4937521"/>
            <a:ext cx="774700" cy="180215"/>
          </a:xfrm>
        </p:spPr>
        <p:txBody>
          <a:bodyPr/>
          <a:lstStyle/>
          <a:p>
            <a:r>
              <a:rPr lang="en-US" dirty="0"/>
              <a:t>Slide </a:t>
            </a:r>
            <a:fld id="{C5EF2332-01BF-834F-8236-50238282D533}" type="slidenum">
              <a:rPr lang="en-US" smtClean="0"/>
              <a:pPr/>
              <a:t>‹#›</a:t>
            </a:fld>
            <a:endParaRPr lang="en-US" dirty="0"/>
          </a:p>
        </p:txBody>
      </p:sp>
    </p:spTree>
    <p:extLst>
      <p:ext uri="{BB962C8B-B14F-4D97-AF65-F5344CB8AC3E}">
        <p14:creationId xmlns:p14="http://schemas.microsoft.com/office/powerpoint/2010/main" val="12261118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ibliography">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6C1DFA72-1E4C-6222-D23E-CA61D92BD764}"/>
              </a:ext>
            </a:extLst>
          </p:cNvPr>
          <p:cNvSpPr txBox="1"/>
          <p:nvPr userDrawn="1"/>
        </p:nvSpPr>
        <p:spPr>
          <a:xfrm>
            <a:off x="457200" y="175726"/>
            <a:ext cx="2552400" cy="584775"/>
          </a:xfrm>
          <a:prstGeom prst="rect">
            <a:avLst/>
          </a:prstGeom>
          <a:noFill/>
        </p:spPr>
        <p:txBody>
          <a:bodyPr wrap="square" rtlCol="0">
            <a:spAutoFit/>
          </a:bodyPr>
          <a:lstStyle/>
          <a:p>
            <a:r>
              <a:rPr lang="en-GB" sz="3200" b="1" dirty="0">
                <a:solidFill>
                  <a:schemeClr val="tx2">
                    <a:lumMod val="50000"/>
                  </a:schemeClr>
                </a:solidFill>
                <a:latin typeface="Arial Narrow" panose="020B0606020202030204" pitchFamily="34" charset="0"/>
              </a:rPr>
              <a:t>References</a:t>
            </a:r>
          </a:p>
        </p:txBody>
      </p:sp>
      <p:sp>
        <p:nvSpPr>
          <p:cNvPr id="15" name="Content Placeholder 14">
            <a:extLst>
              <a:ext uri="{FF2B5EF4-FFF2-40B4-BE49-F238E27FC236}">
                <a16:creationId xmlns:a16="http://schemas.microsoft.com/office/drawing/2014/main" id="{9ECE1477-199E-F139-132B-55DC6942CC3A}"/>
              </a:ext>
            </a:extLst>
          </p:cNvPr>
          <p:cNvSpPr>
            <a:spLocks noGrp="1"/>
          </p:cNvSpPr>
          <p:nvPr>
            <p:ph sz="quarter" idx="10" hasCustomPrompt="1"/>
          </p:nvPr>
        </p:nvSpPr>
        <p:spPr>
          <a:xfrm>
            <a:off x="582613" y="814388"/>
            <a:ext cx="8101012" cy="4067175"/>
          </a:xfrm>
          <a:prstGeom prst="rect">
            <a:avLst/>
          </a:prstGeom>
        </p:spPr>
        <p:txBody>
          <a:bodyPr>
            <a:normAutofit/>
          </a:bodyPr>
          <a:lstStyle>
            <a:lvl1pPr marL="266700" indent="-266700">
              <a:buNone/>
              <a:defRPr sz="1000">
                <a:latin typeface="Arial Narrow" panose="020B0606020202030204" pitchFamily="34" charset="0"/>
              </a:defRPr>
            </a:lvl1pPr>
            <a:lvl2pPr marL="342900" indent="0">
              <a:buNone/>
              <a:defRPr/>
            </a:lvl2pPr>
            <a:lvl3pPr marL="685800" indent="0">
              <a:buNone/>
              <a:defRPr/>
            </a:lvl3pPr>
            <a:lvl4pPr marL="1028700" indent="0">
              <a:buNone/>
              <a:defRPr/>
            </a:lvl4pPr>
            <a:lvl5pPr marL="1371600" indent="0">
              <a:buNone/>
              <a:defRPr/>
            </a:lvl5pPr>
          </a:lstStyle>
          <a:p>
            <a:pPr marL="266700" marR="0" lvl="0" indent="-266700" algn="l" defTabSz="342900" rtl="0" eaLnBrk="1" fontAlgn="auto" latinLnBrk="0" hangingPunct="1">
              <a:lnSpc>
                <a:spcPct val="100000"/>
              </a:lnSpc>
              <a:spcBef>
                <a:spcPct val="20000"/>
              </a:spcBef>
              <a:spcAft>
                <a:spcPts val="0"/>
              </a:spcAft>
              <a:buClr>
                <a:schemeClr val="accent1">
                  <a:lumMod val="50000"/>
                </a:schemeClr>
              </a:buClr>
              <a:buSzPct val="110000"/>
              <a:buFont typeface="Arial Narrow" panose="020B0606020202030204" pitchFamily="34" charset="0"/>
              <a:buNone/>
              <a:tabLst/>
              <a:defRPr/>
            </a:pPr>
            <a:r>
              <a:rPr lang="en-US" dirty="0"/>
              <a:t>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a:t>
            </a:r>
          </a:p>
          <a:p>
            <a:pPr lvl="0"/>
            <a:endParaRPr lang="en-US" dirty="0"/>
          </a:p>
        </p:txBody>
      </p:sp>
    </p:spTree>
    <p:extLst>
      <p:ext uri="{BB962C8B-B14F-4D97-AF65-F5344CB8AC3E}">
        <p14:creationId xmlns:p14="http://schemas.microsoft.com/office/powerpoint/2010/main" val="23663059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HSS8005">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C801C533-1867-C4B9-70FF-DCAFD675B741}"/>
              </a:ext>
            </a:extLst>
          </p:cNvPr>
          <p:cNvSpPr/>
          <p:nvPr userDrawn="1"/>
        </p:nvSpPr>
        <p:spPr>
          <a:xfrm>
            <a:off x="243401" y="539430"/>
            <a:ext cx="3986522" cy="4104933"/>
          </a:xfrm>
          <a:prstGeom prst="roundRect">
            <a:avLst/>
          </a:prstGeom>
          <a:solidFill>
            <a:srgbClr val="1B416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3" name="Text Placeholder 12">
            <a:extLst>
              <a:ext uri="{FF2B5EF4-FFF2-40B4-BE49-F238E27FC236}">
                <a16:creationId xmlns:a16="http://schemas.microsoft.com/office/drawing/2014/main" id="{398134AA-A809-2C78-E9D1-9C77302824E7}"/>
              </a:ext>
            </a:extLst>
          </p:cNvPr>
          <p:cNvSpPr>
            <a:spLocks noGrp="1"/>
          </p:cNvSpPr>
          <p:nvPr>
            <p:ph type="body" sz="quarter" idx="10" hasCustomPrompt="1"/>
          </p:nvPr>
        </p:nvSpPr>
        <p:spPr>
          <a:xfrm>
            <a:off x="1322262" y="1301327"/>
            <a:ext cx="2681423" cy="734994"/>
          </a:xfrm>
          <a:effectLst>
            <a:outerShdw blurRad="50800" dist="38100" dir="2700000" algn="tl" rotWithShape="0">
              <a:prstClr val="black">
                <a:alpha val="40000"/>
              </a:prstClr>
            </a:outerShdw>
          </a:effectLst>
        </p:spPr>
        <p:txBody>
          <a:bodyPr>
            <a:noAutofit/>
          </a:bodyPr>
          <a:lstStyle>
            <a:lvl1pPr marL="0" indent="0" algn="l">
              <a:buNone/>
              <a:defRPr sz="4000" b="1">
                <a:solidFill>
                  <a:schemeClr val="bg1"/>
                </a:solidFill>
                <a:effectLst>
                  <a:outerShdw blurRad="38100" dist="38100" dir="2700000" algn="tl">
                    <a:srgbClr val="000000">
                      <a:alpha val="43137"/>
                    </a:srgbClr>
                  </a:outerShdw>
                </a:effectLst>
                <a:latin typeface="Arial Black" panose="020B0A04020102020204" pitchFamily="34" charset="0"/>
              </a:defRPr>
            </a:lvl1pPr>
          </a:lstStyle>
          <a:p>
            <a:pPr lvl="0"/>
            <a:r>
              <a:rPr lang="en-GB" dirty="0"/>
              <a:t>Week</a:t>
            </a:r>
          </a:p>
        </p:txBody>
      </p:sp>
      <p:sp>
        <p:nvSpPr>
          <p:cNvPr id="14" name="Text Placeholder 12">
            <a:extLst>
              <a:ext uri="{FF2B5EF4-FFF2-40B4-BE49-F238E27FC236}">
                <a16:creationId xmlns:a16="http://schemas.microsoft.com/office/drawing/2014/main" id="{AAD8091D-CC63-8091-2050-23392AD44206}"/>
              </a:ext>
            </a:extLst>
          </p:cNvPr>
          <p:cNvSpPr>
            <a:spLocks noGrp="1"/>
          </p:cNvSpPr>
          <p:nvPr>
            <p:ph type="body" sz="quarter" idx="11" hasCustomPrompt="1"/>
          </p:nvPr>
        </p:nvSpPr>
        <p:spPr>
          <a:xfrm>
            <a:off x="517483" y="2258187"/>
            <a:ext cx="3486202" cy="734994"/>
          </a:xfrm>
          <a:effectLst>
            <a:outerShdw blurRad="50800" dist="38100" dir="2700000" algn="tl" rotWithShape="0">
              <a:prstClr val="black">
                <a:alpha val="40000"/>
              </a:prstClr>
            </a:outerShdw>
          </a:effectLst>
        </p:spPr>
        <p:txBody>
          <a:bodyPr>
            <a:noAutofit/>
          </a:bodyPr>
          <a:lstStyle>
            <a:lvl1pPr marL="0" indent="0" algn="ctr">
              <a:buNone/>
              <a:defRPr sz="3200" b="1">
                <a:solidFill>
                  <a:srgbClr val="BC8F00"/>
                </a:solidFill>
                <a:effectLst>
                  <a:outerShdw blurRad="38100" dist="38100" dir="2700000" algn="tl">
                    <a:srgbClr val="000000">
                      <a:alpha val="43137"/>
                    </a:srgbClr>
                  </a:outerShdw>
                </a:effectLst>
                <a:latin typeface="Arial Black" panose="020B0A04020102020204" pitchFamily="34" charset="0"/>
              </a:defRPr>
            </a:lvl1pPr>
          </a:lstStyle>
          <a:p>
            <a:pPr lvl="0"/>
            <a:r>
              <a:rPr lang="en-GB" dirty="0"/>
              <a:t>Title</a:t>
            </a:r>
          </a:p>
        </p:txBody>
      </p:sp>
      <p:sp>
        <p:nvSpPr>
          <p:cNvPr id="15" name="Text Placeholder 12">
            <a:extLst>
              <a:ext uri="{FF2B5EF4-FFF2-40B4-BE49-F238E27FC236}">
                <a16:creationId xmlns:a16="http://schemas.microsoft.com/office/drawing/2014/main" id="{B968507A-6057-2009-0EF2-C6F0328D114C}"/>
              </a:ext>
            </a:extLst>
          </p:cNvPr>
          <p:cNvSpPr>
            <a:spLocks noGrp="1"/>
          </p:cNvSpPr>
          <p:nvPr>
            <p:ph type="body" sz="quarter" idx="12" hasCustomPrompt="1"/>
          </p:nvPr>
        </p:nvSpPr>
        <p:spPr>
          <a:xfrm>
            <a:off x="517483" y="3215047"/>
            <a:ext cx="3486202" cy="734994"/>
          </a:xfrm>
          <a:effectLst>
            <a:outerShdw blurRad="50800" dist="38100" dir="2700000" algn="tl" rotWithShape="0">
              <a:prstClr val="black">
                <a:alpha val="40000"/>
              </a:prstClr>
            </a:outerShdw>
          </a:effectLst>
        </p:spPr>
        <p:txBody>
          <a:bodyPr>
            <a:noAutofit/>
          </a:bodyPr>
          <a:lstStyle>
            <a:lvl1pPr marL="0" indent="0" algn="ctr">
              <a:buNone/>
              <a:defRPr sz="2400" b="1">
                <a:solidFill>
                  <a:schemeClr val="bg1"/>
                </a:solidFill>
                <a:effectLst/>
                <a:latin typeface="+mn-lt"/>
              </a:defRPr>
            </a:lvl1pPr>
          </a:lstStyle>
          <a:p>
            <a:pPr lvl="0"/>
            <a:r>
              <a:rPr lang="en-GB" dirty="0"/>
              <a:t>Subtitle</a:t>
            </a:r>
          </a:p>
        </p:txBody>
      </p:sp>
      <p:pic>
        <p:nvPicPr>
          <p:cNvPr id="5" name="Picture 4" descr="A blue shield with white text and a cross&#10;&#10;Description automatically generated">
            <a:extLst>
              <a:ext uri="{FF2B5EF4-FFF2-40B4-BE49-F238E27FC236}">
                <a16:creationId xmlns:a16="http://schemas.microsoft.com/office/drawing/2014/main" id="{50230BBA-3272-4F07-2051-FD42A0B8E12B}"/>
              </a:ext>
            </a:extLst>
          </p:cNvPr>
          <p:cNvPicPr>
            <a:picLocks noChangeAspect="1"/>
          </p:cNvPicPr>
          <p:nvPr userDrawn="1"/>
        </p:nvPicPr>
        <p:blipFill>
          <a:blip r:embed="rId2"/>
          <a:stretch>
            <a:fillRect/>
          </a:stretch>
        </p:blipFill>
        <p:spPr>
          <a:xfrm>
            <a:off x="550019" y="1282774"/>
            <a:ext cx="688268" cy="809163"/>
          </a:xfrm>
          <a:prstGeom prst="rect">
            <a:avLst/>
          </a:prstGeom>
        </p:spPr>
      </p:pic>
      <p:sp>
        <p:nvSpPr>
          <p:cNvPr id="10" name="SmartArt Placeholder 9">
            <a:extLst>
              <a:ext uri="{FF2B5EF4-FFF2-40B4-BE49-F238E27FC236}">
                <a16:creationId xmlns:a16="http://schemas.microsoft.com/office/drawing/2014/main" id="{9462080A-D57A-6BE4-52F9-7E334BB26EA8}"/>
              </a:ext>
            </a:extLst>
          </p:cNvPr>
          <p:cNvSpPr>
            <a:spLocks noGrp="1"/>
          </p:cNvSpPr>
          <p:nvPr>
            <p:ph type="dgm" sz="quarter" idx="13"/>
          </p:nvPr>
        </p:nvSpPr>
        <p:spPr>
          <a:xfrm>
            <a:off x="4177294" y="282872"/>
            <a:ext cx="4644443" cy="4598314"/>
          </a:xfrm>
        </p:spPr>
        <p:txBody>
          <a:bodyPr/>
          <a:lstStyle>
            <a:lvl1pPr marL="0" indent="0">
              <a:buNone/>
              <a:defRPr/>
            </a:lvl1pPr>
          </a:lstStyle>
          <a:p>
            <a:endParaRPr lang="en-GB" dirty="0"/>
          </a:p>
        </p:txBody>
      </p:sp>
    </p:spTree>
    <p:extLst>
      <p:ext uri="{BB962C8B-B14F-4D97-AF65-F5344CB8AC3E}">
        <p14:creationId xmlns:p14="http://schemas.microsoft.com/office/powerpoint/2010/main" val="16396097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05979"/>
            <a:ext cx="7532376" cy="371011"/>
          </a:xfrm>
          <a:prstGeom prst="rect">
            <a:avLst/>
          </a:prstGeom>
        </p:spPr>
        <p:txBody>
          <a:bodyPr/>
          <a:lstStyle>
            <a:lvl1pPr>
              <a:defRPr/>
            </a:lvl1pPr>
          </a:lstStyle>
          <a:p>
            <a:r>
              <a:rPr lang="en-US" dirty="0"/>
              <a:t>Slide title</a:t>
            </a:r>
          </a:p>
        </p:txBody>
      </p:sp>
      <p:sp>
        <p:nvSpPr>
          <p:cNvPr id="3" name="Content Placeholder 2"/>
          <p:cNvSpPr>
            <a:spLocks noGrp="1"/>
          </p:cNvSpPr>
          <p:nvPr>
            <p:ph idx="1" hasCustomPrompt="1"/>
          </p:nvPr>
        </p:nvSpPr>
        <p:spPr>
          <a:xfrm>
            <a:off x="457200" y="637953"/>
            <a:ext cx="8229600" cy="4222937"/>
          </a:xfrm>
          <a:prstGeom prst="rect">
            <a:avLst/>
          </a:prstGeom>
        </p:spPr>
        <p:txBody>
          <a:bodyPr anchor="t"/>
          <a:lstStyle>
            <a:lvl1pPr>
              <a:defRPr/>
            </a:lvl1pPr>
            <a:lvl2pPr>
              <a:defRPr sz="1800"/>
            </a:lvl2pPr>
            <a:lvl4pPr>
              <a:defRPr/>
            </a:lvl4pPr>
            <a:lvl5pPr marL="803275" indent="0">
              <a:buNone/>
              <a:defRPr/>
            </a:lvl5pPr>
          </a:lstStyle>
          <a:p>
            <a:pPr lvl="0"/>
            <a:r>
              <a:rPr lang="en-US" dirty="0"/>
              <a:t>First level</a:t>
            </a:r>
          </a:p>
          <a:p>
            <a:pPr lvl="1"/>
            <a:r>
              <a:rPr lang="en-US" dirty="0"/>
              <a:t>Second level</a:t>
            </a:r>
          </a:p>
          <a:p>
            <a:pPr lvl="2"/>
            <a:r>
              <a:rPr lang="en-US" dirty="0"/>
              <a:t>Third level</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r>
              <a:rPr lang="en-US" dirty="0"/>
              <a:t>Slide </a:t>
            </a:r>
            <a:fld id="{C5EF2332-01BF-834F-8236-50238282D533}" type="slidenum">
              <a:rPr lang="en-US" smtClean="0"/>
              <a:pPr/>
              <a:t>‹#›</a:t>
            </a:fld>
            <a:endParaRPr lang="en-US" dirty="0"/>
          </a:p>
        </p:txBody>
      </p:sp>
    </p:spTree>
    <p:extLst>
      <p:ext uri="{BB962C8B-B14F-4D97-AF65-F5344CB8AC3E}">
        <p14:creationId xmlns:p14="http://schemas.microsoft.com/office/powerpoint/2010/main" val="22867947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05979"/>
            <a:ext cx="7532376" cy="371011"/>
          </a:xfrm>
          <a:prstGeom prst="rect">
            <a:avLst/>
          </a:prstGeom>
        </p:spPr>
        <p:txBody>
          <a:bodyPr/>
          <a:lstStyle>
            <a:lvl1pPr>
              <a:defRPr/>
            </a:lvl1pPr>
          </a:lstStyle>
          <a:p>
            <a:r>
              <a:rPr lang="en-US" dirty="0"/>
              <a:t>Slide title</a:t>
            </a:r>
          </a:p>
        </p:txBody>
      </p:sp>
      <p:sp>
        <p:nvSpPr>
          <p:cNvPr id="3" name="Content Placeholder 2"/>
          <p:cNvSpPr>
            <a:spLocks noGrp="1"/>
          </p:cNvSpPr>
          <p:nvPr>
            <p:ph idx="1"/>
          </p:nvPr>
        </p:nvSpPr>
        <p:spPr>
          <a:xfrm>
            <a:off x="457200" y="637953"/>
            <a:ext cx="8229600" cy="4222937"/>
          </a:xfrm>
          <a:prstGeom prst="rect">
            <a:avLst/>
          </a:prstGeom>
        </p:spPr>
        <p:txBody>
          <a:bodyPr anchor="t"/>
          <a:lstStyle>
            <a:lvl1pPr marL="146050" indent="0">
              <a:buSzPct val="200000"/>
              <a:buFont typeface="Arial" panose="020B0604020202020204" pitchFamily="34" charset="0"/>
              <a:buNone/>
              <a:defRPr/>
            </a:lvl1pPr>
            <a:lvl2pPr>
              <a:defRPr sz="1800"/>
            </a:lvl2pPr>
            <a:lvl4pPr>
              <a:defRPr/>
            </a:lvl4pPr>
            <a:lvl5pPr marL="803275" indent="0">
              <a:buNone/>
              <a:defRPr/>
            </a:lvl5pPr>
          </a:lstStyle>
          <a:p>
            <a:pPr marL="269875" marR="0" lvl="0" indent="-269875" algn="l" defTabSz="342900" rtl="0" eaLnBrk="1" fontAlgn="auto" latinLnBrk="0" hangingPunct="1">
              <a:lnSpc>
                <a:spcPct val="100000"/>
              </a:lnSpc>
              <a:spcBef>
                <a:spcPct val="20000"/>
              </a:spcBef>
              <a:spcAft>
                <a:spcPts val="0"/>
              </a:spcAft>
              <a:buClr>
                <a:srgbClr val="4F81BD">
                  <a:lumMod val="50000"/>
                </a:srgbClr>
              </a:buClr>
              <a:buSzPct val="130000"/>
              <a:buFont typeface="Arial Narrow" panose="020B060602020203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Click to edit Master text styles</a:t>
            </a:r>
          </a:p>
          <a:p>
            <a:pPr marL="539750" marR="0" lvl="1" indent="-196850" algn="l" defTabSz="342900" rtl="0" eaLnBrk="1" fontAlgn="auto" latinLnBrk="0" hangingPunct="1">
              <a:lnSpc>
                <a:spcPct val="100000"/>
              </a:lnSpc>
              <a:spcBef>
                <a:spcPct val="20000"/>
              </a:spcBef>
              <a:spcAft>
                <a:spcPts val="0"/>
              </a:spcAft>
              <a:buClr>
                <a:srgbClr val="4F81BD">
                  <a:lumMod val="50000"/>
                </a:srgbClr>
              </a:buClr>
              <a:buSzTx/>
              <a:buFont typeface="Arial Narrow" panose="020B0606020202030204" pitchFamily="34" charset="0"/>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17550" marR="0" lvl="2" indent="-269875" algn="l" defTabSz="342900" rtl="0" eaLnBrk="1" fontAlgn="auto" latinLnBrk="0" hangingPunct="1">
              <a:lnSpc>
                <a:spcPct val="70000"/>
              </a:lnSpc>
              <a:spcBef>
                <a:spcPct val="20000"/>
              </a:spcBef>
              <a:spcAft>
                <a:spcPts val="0"/>
              </a:spcAft>
              <a:buClr>
                <a:srgbClr val="17375E"/>
              </a:buClr>
              <a:buSzPct val="110000"/>
              <a:buFont typeface="Courier New" panose="02070309020205020404" pitchFamily="49" charset="0"/>
              <a:buChar char="o"/>
              <a:tabLst/>
              <a:defRPr/>
            </a:pPr>
            <a:r>
              <a:rPr kumimoji="0" lang="en-US" sz="1600" b="0" i="0" u="none" strike="noStrike" kern="1200" cap="none" spc="0" normalizeH="0" baseline="0" noProof="0" dirty="0">
                <a:ln>
                  <a:noFill/>
                </a:ln>
                <a:solidFill>
                  <a:prstClr val="black">
                    <a:lumMod val="75000"/>
                    <a:lumOff val="25000"/>
                  </a:prstClr>
                </a:solidFill>
                <a:effectLst/>
                <a:uLnTx/>
                <a:uFillTx/>
                <a:latin typeface="Calibri"/>
                <a:ea typeface="+mn-ea"/>
                <a:cs typeface="+mn-cs"/>
              </a:rPr>
              <a:t>Third level</a:t>
            </a:r>
          </a:p>
          <a:p>
            <a:pPr lvl="0"/>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r>
              <a:rPr lang="en-US" dirty="0"/>
              <a:t>Slide </a:t>
            </a:r>
            <a:fld id="{C5EF2332-01BF-834F-8236-50238282D533}" type="slidenum">
              <a:rPr lang="en-US" smtClean="0"/>
              <a:pPr/>
              <a:t>‹#›</a:t>
            </a:fld>
            <a:endParaRPr lang="en-US" dirty="0"/>
          </a:p>
        </p:txBody>
      </p:sp>
    </p:spTree>
    <p:extLst>
      <p:ext uri="{BB962C8B-B14F-4D97-AF65-F5344CB8AC3E}">
        <p14:creationId xmlns:p14="http://schemas.microsoft.com/office/powerpoint/2010/main" val="9135726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CF921059-ACFF-7915-A3D0-F9C1B133264B}"/>
              </a:ext>
            </a:extLst>
          </p:cNvPr>
          <p:cNvSpPr>
            <a:spLocks noGrp="1"/>
          </p:cNvSpPr>
          <p:nvPr>
            <p:ph type="ctrTitle" hasCustomPrompt="1"/>
          </p:nvPr>
        </p:nvSpPr>
        <p:spPr>
          <a:xfrm>
            <a:off x="4168723" y="1025235"/>
            <a:ext cx="4624011" cy="786585"/>
          </a:xfrm>
          <a:prstGeom prst="rect">
            <a:avLst/>
          </a:prstGeom>
          <a:effectLst>
            <a:outerShdw blurRad="50800" dist="38100" algn="l" rotWithShape="0">
              <a:prstClr val="black">
                <a:alpha val="40000"/>
              </a:prstClr>
            </a:outerShdw>
          </a:effectLst>
        </p:spPr>
        <p:txBody>
          <a:bodyPr>
            <a:noAutofit/>
          </a:bodyPr>
          <a:lstStyle>
            <a:lvl1pPr marL="742950" indent="-742950" algn="l">
              <a:buFont typeface="+mj-lt"/>
              <a:buAutoNum type="arabicPeriod"/>
              <a:defRPr sz="4400">
                <a:solidFill>
                  <a:srgbClr val="17375E"/>
                </a:solidFill>
              </a:defRPr>
            </a:lvl1pPr>
          </a:lstStyle>
          <a:p>
            <a:r>
              <a:rPr lang="en-US" dirty="0"/>
              <a:t>Section number</a:t>
            </a:r>
          </a:p>
        </p:txBody>
      </p:sp>
      <p:pic>
        <p:nvPicPr>
          <p:cNvPr id="2" name="Picture 1">
            <a:extLst>
              <a:ext uri="{FF2B5EF4-FFF2-40B4-BE49-F238E27FC236}">
                <a16:creationId xmlns:a16="http://schemas.microsoft.com/office/drawing/2014/main" id="{B0EEDE5D-5CA5-7A44-4A6C-DCD29A23FDB5}"/>
              </a:ext>
            </a:extLst>
          </p:cNvPr>
          <p:cNvPicPr>
            <a:picLocks noChangeAspect="1"/>
          </p:cNvPicPr>
          <p:nvPr userDrawn="1"/>
        </p:nvPicPr>
        <p:blipFill>
          <a:blip r:embed="rId2"/>
          <a:srcRect/>
          <a:stretch/>
        </p:blipFill>
        <p:spPr>
          <a:xfrm>
            <a:off x="41806" y="935367"/>
            <a:ext cx="9056148" cy="4179760"/>
          </a:xfrm>
          <a:prstGeom prst="rect">
            <a:avLst/>
          </a:prstGeom>
        </p:spPr>
      </p:pic>
    </p:spTree>
    <p:extLst>
      <p:ext uri="{BB962C8B-B14F-4D97-AF65-F5344CB8AC3E}">
        <p14:creationId xmlns:p14="http://schemas.microsoft.com/office/powerpoint/2010/main" val="32279670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7532376" cy="371011"/>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652130"/>
            <a:ext cx="4038600" cy="4215899"/>
          </a:xfrm>
          <a:prstGeom prst="rect">
            <a:avLst/>
          </a:prstGeom>
        </p:spPr>
        <p:txBody>
          <a:bodyPr>
            <a:normAutofit/>
          </a:bodyPr>
          <a:lstStyle>
            <a:lvl1pPr>
              <a:defRPr sz="1800"/>
            </a:lvl1pPr>
            <a:lvl2pPr>
              <a:defRPr sz="1600"/>
            </a:lvl2pPr>
            <a:lvl3pPr>
              <a:defRPr sz="1400"/>
            </a:lvl3pPr>
            <a:lvl4pPr>
              <a:defRPr sz="1200"/>
            </a:lvl4pPr>
            <a:lvl5pPr>
              <a:defRPr sz="11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652130"/>
            <a:ext cx="4038600" cy="4215899"/>
          </a:xfrm>
          <a:prstGeom prst="rect">
            <a:avLst/>
          </a:prstGeom>
        </p:spPr>
        <p:txBody>
          <a:bodyPr>
            <a:normAutofit/>
          </a:bodyPr>
          <a:lstStyle>
            <a:lvl1pPr>
              <a:defRPr sz="1800"/>
            </a:lvl1pPr>
            <a:lvl2pPr>
              <a:defRPr sz="1600"/>
            </a:lvl2pPr>
            <a:lvl3pPr>
              <a:defRPr sz="1400"/>
            </a:lvl3pPr>
            <a:lvl4pPr>
              <a:defRPr sz="1200"/>
            </a:lvl4pPr>
            <a:lvl5pPr>
              <a:defRPr sz="11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r>
              <a:rPr lang="en-US" dirty="0"/>
              <a:t>Slide </a:t>
            </a:r>
            <a:fld id="{C5EF2332-01BF-834F-8236-50238282D533}" type="slidenum">
              <a:rPr lang="en-US" smtClean="0"/>
              <a:pPr/>
              <a:t>‹#›</a:t>
            </a:fld>
            <a:endParaRPr lang="en-US" dirty="0"/>
          </a:p>
        </p:txBody>
      </p:sp>
    </p:spTree>
    <p:extLst>
      <p:ext uri="{BB962C8B-B14F-4D97-AF65-F5344CB8AC3E}">
        <p14:creationId xmlns:p14="http://schemas.microsoft.com/office/powerpoint/2010/main" val="26198862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B7AB64-9D37-A409-E408-6D731768838D}"/>
              </a:ext>
            </a:extLst>
          </p:cNvPr>
          <p:cNvSpPr>
            <a:spLocks noGrp="1"/>
          </p:cNvSpPr>
          <p:nvPr>
            <p:ph idx="1"/>
          </p:nvPr>
        </p:nvSpPr>
        <p:spPr>
          <a:xfrm>
            <a:off x="3907869" y="833523"/>
            <a:ext cx="4777343" cy="4015000"/>
          </a:xfrm>
          <a:prstGeom prst="rect">
            <a:avLst/>
          </a:prstGeom>
        </p:spPr>
        <p:txBody>
          <a:bodyPr>
            <a:normAutofit/>
          </a:bodyPr>
          <a:lstStyle>
            <a:lvl1pPr marL="0" indent="0">
              <a:buNone/>
              <a:defRPr sz="1200"/>
            </a:lvl1pPr>
            <a:lvl2pPr marL="342900" indent="0">
              <a:buNone/>
              <a:defRPr sz="1600"/>
            </a:lvl2pPr>
            <a:lvl3pPr marL="685800" indent="0">
              <a:buNone/>
              <a:defRPr sz="1400"/>
            </a:lvl3pPr>
            <a:lvl4pPr marL="1028700" indent="0">
              <a:buNone/>
              <a:defRPr sz="1200"/>
            </a:lvl4pPr>
            <a:lvl5pPr marL="1371600" indent="0">
              <a:buNone/>
              <a:defRPr sz="1200"/>
            </a:lvl5pPr>
            <a:lvl6pPr>
              <a:defRPr sz="2000"/>
            </a:lvl6pPr>
            <a:lvl7pPr>
              <a:defRPr sz="2000"/>
            </a:lvl7pPr>
            <a:lvl8pPr>
              <a:defRPr sz="2000"/>
            </a:lvl8pPr>
            <a:lvl9pPr>
              <a:defRPr sz="2000"/>
            </a:lvl9pPr>
          </a:lstStyle>
          <a:p>
            <a:pPr lvl="0"/>
            <a:endParaRPr lang="en-GB" dirty="0"/>
          </a:p>
        </p:txBody>
      </p:sp>
      <p:sp>
        <p:nvSpPr>
          <p:cNvPr id="4" name="Text Placeholder 3">
            <a:extLst>
              <a:ext uri="{FF2B5EF4-FFF2-40B4-BE49-F238E27FC236}">
                <a16:creationId xmlns:a16="http://schemas.microsoft.com/office/drawing/2014/main" id="{824213AC-B520-1C10-5083-9B4C825E476E}"/>
              </a:ext>
            </a:extLst>
          </p:cNvPr>
          <p:cNvSpPr>
            <a:spLocks noGrp="1"/>
          </p:cNvSpPr>
          <p:nvPr>
            <p:ph type="body" sz="half" idx="2"/>
          </p:nvPr>
        </p:nvSpPr>
        <p:spPr>
          <a:xfrm>
            <a:off x="457200" y="839871"/>
            <a:ext cx="3364860" cy="4015001"/>
          </a:xfrm>
          <a:prstGeom prst="rect">
            <a:avLst/>
          </a:prstGeom>
          <a:solidFill>
            <a:schemeClr val="accent1">
              <a:lumMod val="20000"/>
              <a:lumOff val="80000"/>
            </a:schemeClr>
          </a:solidFill>
          <a:effectLst>
            <a:outerShdw blurRad="38100" dist="25400" dir="5400000" algn="ctr" rotWithShape="0">
              <a:schemeClr val="tx1">
                <a:alpha val="35000"/>
              </a:schemeClr>
            </a:outerShdw>
          </a:effectLst>
        </p:spPr>
        <p:txBody>
          <a:bodyPr>
            <a:normAutofit/>
          </a:bodyPr>
          <a:lstStyle>
            <a:lvl1pPr marL="0" indent="0">
              <a:buNone/>
              <a:defRPr sz="1100">
                <a:latin typeface="Courier New" panose="02070309020205020404" pitchFamily="49" charset="0"/>
                <a:cs typeface="Courier New" panose="02070309020205020404"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6" name="Footer Placeholder 5">
            <a:extLst>
              <a:ext uri="{FF2B5EF4-FFF2-40B4-BE49-F238E27FC236}">
                <a16:creationId xmlns:a16="http://schemas.microsoft.com/office/drawing/2014/main" id="{B44277B0-3AC5-0D62-7994-A671EFD6E93E}"/>
              </a:ext>
            </a:extLst>
          </p:cNvPr>
          <p:cNvSpPr>
            <a:spLocks noGrp="1"/>
          </p:cNvSpPr>
          <p:nvPr>
            <p:ph type="ftr" sz="quarter" idx="11"/>
          </p:nvPr>
        </p:nvSpPr>
        <p:spPr/>
        <p:txBody>
          <a:bodyPr/>
          <a:lstStyle/>
          <a:p>
            <a:endParaRPr lang="en-GB"/>
          </a:p>
        </p:txBody>
      </p:sp>
      <p:sp>
        <p:nvSpPr>
          <p:cNvPr id="12" name="Rectangle 11">
            <a:extLst>
              <a:ext uri="{FF2B5EF4-FFF2-40B4-BE49-F238E27FC236}">
                <a16:creationId xmlns:a16="http://schemas.microsoft.com/office/drawing/2014/main" id="{B33439DB-6588-794C-92DD-76181D42F47F}"/>
              </a:ext>
            </a:extLst>
          </p:cNvPr>
          <p:cNvSpPr/>
          <p:nvPr userDrawn="1"/>
        </p:nvSpPr>
        <p:spPr>
          <a:xfrm>
            <a:off x="457200" y="614938"/>
            <a:ext cx="3364860" cy="169977"/>
          </a:xfrm>
          <a:prstGeom prst="rect">
            <a:avLst/>
          </a:prstGeom>
          <a:solidFill>
            <a:schemeClr val="accent1">
              <a:lumMod val="20000"/>
              <a:lumOff val="8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900" b="1" dirty="0">
                <a:solidFill>
                  <a:schemeClr val="tx1"/>
                </a:solidFill>
                <a:latin typeface="Courier New" panose="02070309020205020404" pitchFamily="49" charset="0"/>
                <a:cs typeface="Courier New" panose="02070309020205020404" pitchFamily="49" charset="0"/>
              </a:rPr>
              <a:t>&lt;/&gt;</a:t>
            </a:r>
          </a:p>
        </p:txBody>
      </p:sp>
      <p:sp>
        <p:nvSpPr>
          <p:cNvPr id="13" name="Rectangle 12">
            <a:extLst>
              <a:ext uri="{FF2B5EF4-FFF2-40B4-BE49-F238E27FC236}">
                <a16:creationId xmlns:a16="http://schemas.microsoft.com/office/drawing/2014/main" id="{4A9D3742-67F6-2461-E61A-66FEFDBD2653}"/>
              </a:ext>
            </a:extLst>
          </p:cNvPr>
          <p:cNvSpPr/>
          <p:nvPr userDrawn="1"/>
        </p:nvSpPr>
        <p:spPr>
          <a:xfrm>
            <a:off x="3907870" y="614938"/>
            <a:ext cx="4777344" cy="169977"/>
          </a:xfrm>
          <a:prstGeom prst="rect">
            <a:avLst/>
          </a:prstGeom>
          <a:solidFill>
            <a:srgbClr val="FAE3D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900" b="1" dirty="0">
                <a:solidFill>
                  <a:schemeClr val="tx1"/>
                </a:solidFill>
                <a:latin typeface="Courier New" panose="02070309020205020404" pitchFamily="49" charset="0"/>
                <a:cs typeface="Courier New" panose="02070309020205020404" pitchFamily="49" charset="0"/>
              </a:rPr>
              <a:t>Output</a:t>
            </a:r>
          </a:p>
        </p:txBody>
      </p:sp>
      <p:sp>
        <p:nvSpPr>
          <p:cNvPr id="2" name="Title 1">
            <a:extLst>
              <a:ext uri="{FF2B5EF4-FFF2-40B4-BE49-F238E27FC236}">
                <a16:creationId xmlns:a16="http://schemas.microsoft.com/office/drawing/2014/main" id="{8C216D18-5879-951E-312D-F35B3AEFF7CC}"/>
              </a:ext>
            </a:extLst>
          </p:cNvPr>
          <p:cNvSpPr>
            <a:spLocks noGrp="1"/>
          </p:cNvSpPr>
          <p:nvPr>
            <p:ph type="title"/>
          </p:nvPr>
        </p:nvSpPr>
        <p:spPr>
          <a:xfrm>
            <a:off x="457199" y="205979"/>
            <a:ext cx="8229599" cy="371011"/>
          </a:xfrm>
          <a:prstGeom prst="rect">
            <a:avLst/>
          </a:prstGeom>
        </p:spPr>
        <p:txBody>
          <a:bodyPr/>
          <a:lstStyle/>
          <a:p>
            <a:r>
              <a:rPr lang="en-US"/>
              <a:t>Click to edit Master title style</a:t>
            </a:r>
          </a:p>
        </p:txBody>
      </p:sp>
      <p:sp>
        <p:nvSpPr>
          <p:cNvPr id="5" name="Slide Number Placeholder 8">
            <a:extLst>
              <a:ext uri="{FF2B5EF4-FFF2-40B4-BE49-F238E27FC236}">
                <a16:creationId xmlns:a16="http://schemas.microsoft.com/office/drawing/2014/main" id="{CC8FF6EA-8682-2BC8-E9B8-C6157593BBD6}"/>
              </a:ext>
            </a:extLst>
          </p:cNvPr>
          <p:cNvSpPr>
            <a:spLocks noGrp="1"/>
          </p:cNvSpPr>
          <p:nvPr>
            <p:ph type="sldNum" sz="quarter" idx="12"/>
          </p:nvPr>
        </p:nvSpPr>
        <p:spPr>
          <a:xfrm>
            <a:off x="8017391" y="4930467"/>
            <a:ext cx="669407" cy="180215"/>
          </a:xfrm>
        </p:spPr>
        <p:txBody>
          <a:bodyPr/>
          <a:lstStyle/>
          <a:p>
            <a:r>
              <a:rPr lang="en-US" dirty="0"/>
              <a:t>Slide </a:t>
            </a:r>
            <a:fld id="{C5EF2332-01BF-834F-8236-50238282D533}" type="slidenum">
              <a:rPr lang="en-US" smtClean="0"/>
              <a:pPr/>
              <a:t>‹#›</a:t>
            </a:fld>
            <a:endParaRPr lang="en-US" dirty="0"/>
          </a:p>
        </p:txBody>
      </p:sp>
    </p:spTree>
    <p:extLst>
      <p:ext uri="{BB962C8B-B14F-4D97-AF65-F5344CB8AC3E}">
        <p14:creationId xmlns:p14="http://schemas.microsoft.com/office/powerpoint/2010/main" val="9499098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7532376" cy="371011"/>
          </a:xfrm>
          <a:prstGeom prst="rect">
            <a:avLst/>
          </a:prstGeom>
        </p:spPr>
        <p:txBody>
          <a:bodyPr/>
          <a:lstStyle>
            <a:lvl1pPr>
              <a:defRPr/>
            </a:lvl1pPr>
          </a:lstStyle>
          <a:p>
            <a:r>
              <a:rPr lang="en-US" dirty="0"/>
              <a:t>Click to edit Master title style</a:t>
            </a:r>
          </a:p>
        </p:txBody>
      </p:sp>
      <p:sp>
        <p:nvSpPr>
          <p:cNvPr id="7" name="Content Placeholder 2">
            <a:extLst>
              <a:ext uri="{FF2B5EF4-FFF2-40B4-BE49-F238E27FC236}">
                <a16:creationId xmlns:a16="http://schemas.microsoft.com/office/drawing/2014/main" id="{4C7CB2D7-98C1-DBFA-C787-D7EEE1BDFDD0}"/>
              </a:ext>
            </a:extLst>
          </p:cNvPr>
          <p:cNvSpPr>
            <a:spLocks noGrp="1"/>
          </p:cNvSpPr>
          <p:nvPr>
            <p:ph idx="1"/>
          </p:nvPr>
        </p:nvSpPr>
        <p:spPr>
          <a:xfrm>
            <a:off x="4648743" y="643989"/>
            <a:ext cx="4114803" cy="2074164"/>
          </a:xfrm>
          <a:prstGeom prst="rect">
            <a:avLst/>
          </a:prstGeom>
        </p:spPr>
        <p:txBody>
          <a:bodyPr anchor="ctr">
            <a:normAutofit/>
          </a:bodyPr>
          <a:lstStyle>
            <a:lvl1pPr marL="0" indent="0" algn="ctr">
              <a:buNone/>
              <a:defRPr sz="1000"/>
            </a:lvl1pPr>
            <a:lvl2pPr>
              <a:defRPr sz="1600"/>
            </a:lvl2pPr>
            <a:lvl3pPr>
              <a:defRPr sz="1400"/>
            </a:lvl3pPr>
            <a:lvl4pPr>
              <a:defRPr sz="1200"/>
            </a:lvl4pPr>
            <a:lvl5pPr>
              <a:defRPr sz="1200"/>
            </a:lvl5pPr>
            <a:lvl6pPr>
              <a:defRPr sz="2000"/>
            </a:lvl6pPr>
            <a:lvl7pPr>
              <a:defRPr sz="2000"/>
            </a:lvl7pPr>
            <a:lvl8pPr>
              <a:defRPr sz="2000"/>
            </a:lvl8pPr>
            <a:lvl9pPr>
              <a:defRPr sz="2000"/>
            </a:lvl9pPr>
          </a:lstStyle>
          <a:p>
            <a:pPr lvl="0"/>
            <a:endParaRPr lang="en-GB" dirty="0"/>
          </a:p>
        </p:txBody>
      </p:sp>
      <p:sp>
        <p:nvSpPr>
          <p:cNvPr id="10" name="Text Placeholder 3">
            <a:extLst>
              <a:ext uri="{FF2B5EF4-FFF2-40B4-BE49-F238E27FC236}">
                <a16:creationId xmlns:a16="http://schemas.microsoft.com/office/drawing/2014/main" id="{9B9988F2-9518-E8AA-3D61-8260643BBD21}"/>
              </a:ext>
            </a:extLst>
          </p:cNvPr>
          <p:cNvSpPr>
            <a:spLocks noGrp="1"/>
          </p:cNvSpPr>
          <p:nvPr>
            <p:ph type="body" sz="half" idx="2"/>
          </p:nvPr>
        </p:nvSpPr>
        <p:spPr>
          <a:xfrm>
            <a:off x="457197" y="843673"/>
            <a:ext cx="4114803" cy="1874480"/>
          </a:xfrm>
          <a:prstGeom prst="rect">
            <a:avLst/>
          </a:prstGeom>
          <a:solidFill>
            <a:schemeClr val="accent1">
              <a:lumMod val="20000"/>
              <a:lumOff val="80000"/>
            </a:schemeClr>
          </a:solidFill>
          <a:effectLst>
            <a:outerShdw blurRad="38100" dist="25400" dir="5400000" algn="ctr" rotWithShape="0">
              <a:schemeClr val="tx1">
                <a:alpha val="35000"/>
              </a:schemeClr>
            </a:outerShdw>
          </a:effectLst>
        </p:spPr>
        <p:txBody>
          <a:bodyPr>
            <a:normAutofit/>
          </a:bodyPr>
          <a:lstStyle>
            <a:lvl1pPr marL="0" indent="0">
              <a:buNone/>
              <a:defRPr sz="900">
                <a:latin typeface="Courier New" panose="02070309020205020404" pitchFamily="49" charset="0"/>
                <a:cs typeface="Courier New" panose="02070309020205020404"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14" name="Text Placeholder 3">
            <a:extLst>
              <a:ext uri="{FF2B5EF4-FFF2-40B4-BE49-F238E27FC236}">
                <a16:creationId xmlns:a16="http://schemas.microsoft.com/office/drawing/2014/main" id="{C33D2356-F2FE-18D9-F847-A2B3BCED5ACC}"/>
              </a:ext>
            </a:extLst>
          </p:cNvPr>
          <p:cNvSpPr>
            <a:spLocks noGrp="1"/>
          </p:cNvSpPr>
          <p:nvPr>
            <p:ph type="body" sz="half" idx="13"/>
          </p:nvPr>
        </p:nvSpPr>
        <p:spPr>
          <a:xfrm>
            <a:off x="457194" y="3020324"/>
            <a:ext cx="4114804" cy="1874481"/>
          </a:xfrm>
          <a:prstGeom prst="rect">
            <a:avLst/>
          </a:prstGeom>
          <a:solidFill>
            <a:schemeClr val="accent1">
              <a:lumMod val="20000"/>
              <a:lumOff val="80000"/>
            </a:schemeClr>
          </a:solidFill>
          <a:effectLst>
            <a:outerShdw blurRad="38100" dist="25400" dir="5400000" algn="ctr" rotWithShape="0">
              <a:schemeClr val="tx1">
                <a:alpha val="35000"/>
              </a:schemeClr>
            </a:outerShdw>
          </a:effectLst>
        </p:spPr>
        <p:txBody>
          <a:bodyPr>
            <a:normAutofit/>
          </a:bodyPr>
          <a:lstStyle>
            <a:lvl1pPr marL="0" indent="0">
              <a:buNone/>
              <a:defRPr sz="900">
                <a:latin typeface="Courier New" panose="02070309020205020404" pitchFamily="49" charset="0"/>
                <a:cs typeface="Courier New" panose="02070309020205020404"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15" name="Content Placeholder 2">
            <a:extLst>
              <a:ext uri="{FF2B5EF4-FFF2-40B4-BE49-F238E27FC236}">
                <a16:creationId xmlns:a16="http://schemas.microsoft.com/office/drawing/2014/main" id="{6186BFCD-F60B-E6D9-AEC5-D2CC3E6B82C1}"/>
              </a:ext>
            </a:extLst>
          </p:cNvPr>
          <p:cNvSpPr>
            <a:spLocks noGrp="1"/>
          </p:cNvSpPr>
          <p:nvPr>
            <p:ph idx="14"/>
          </p:nvPr>
        </p:nvSpPr>
        <p:spPr>
          <a:xfrm>
            <a:off x="4648743" y="2814859"/>
            <a:ext cx="4114807" cy="2079946"/>
          </a:xfrm>
          <a:prstGeom prst="rect">
            <a:avLst/>
          </a:prstGeom>
        </p:spPr>
        <p:txBody>
          <a:bodyPr anchor="ctr">
            <a:normAutofit/>
          </a:bodyPr>
          <a:lstStyle>
            <a:lvl1pPr marL="0" indent="0" algn="ctr">
              <a:buNone/>
              <a:defRPr sz="1000"/>
            </a:lvl1pPr>
            <a:lvl2pPr>
              <a:defRPr sz="1600"/>
            </a:lvl2pPr>
            <a:lvl3pPr>
              <a:defRPr sz="1400"/>
            </a:lvl3pPr>
            <a:lvl4pPr>
              <a:defRPr sz="1200"/>
            </a:lvl4pPr>
            <a:lvl5pPr>
              <a:defRPr sz="1200"/>
            </a:lvl5pPr>
            <a:lvl6pPr>
              <a:defRPr sz="2000"/>
            </a:lvl6pPr>
            <a:lvl7pPr>
              <a:defRPr sz="2000"/>
            </a:lvl7pPr>
            <a:lvl8pPr>
              <a:defRPr sz="2000"/>
            </a:lvl8pPr>
            <a:lvl9pPr>
              <a:defRPr sz="2000"/>
            </a:lvl9pPr>
          </a:lstStyle>
          <a:p>
            <a:pPr lvl="0"/>
            <a:endParaRPr lang="en-GB" dirty="0"/>
          </a:p>
        </p:txBody>
      </p:sp>
      <p:sp>
        <p:nvSpPr>
          <p:cNvPr id="4" name="Footer Placeholder 4">
            <a:extLst>
              <a:ext uri="{FF2B5EF4-FFF2-40B4-BE49-F238E27FC236}">
                <a16:creationId xmlns:a16="http://schemas.microsoft.com/office/drawing/2014/main" id="{18FD2785-3129-AF44-315F-16B5BA72C03A}"/>
              </a:ext>
            </a:extLst>
          </p:cNvPr>
          <p:cNvSpPr>
            <a:spLocks noGrp="1"/>
          </p:cNvSpPr>
          <p:nvPr>
            <p:ph type="ftr" sz="quarter" idx="11"/>
          </p:nvPr>
        </p:nvSpPr>
        <p:spPr>
          <a:xfrm>
            <a:off x="457200" y="4939093"/>
            <a:ext cx="7430322" cy="162964"/>
          </a:xfrm>
        </p:spPr>
        <p:txBody>
          <a:bodyPr/>
          <a:lstStyle/>
          <a:p>
            <a:endParaRPr lang="en-US" dirty="0"/>
          </a:p>
        </p:txBody>
      </p:sp>
      <p:sp>
        <p:nvSpPr>
          <p:cNvPr id="5" name="Slide Number Placeholder 5">
            <a:extLst>
              <a:ext uri="{FF2B5EF4-FFF2-40B4-BE49-F238E27FC236}">
                <a16:creationId xmlns:a16="http://schemas.microsoft.com/office/drawing/2014/main" id="{AA492C48-FDB3-BCCC-F8E6-994DF0DB53C0}"/>
              </a:ext>
            </a:extLst>
          </p:cNvPr>
          <p:cNvSpPr>
            <a:spLocks noGrp="1"/>
          </p:cNvSpPr>
          <p:nvPr>
            <p:ph type="sldNum" sz="quarter" idx="12"/>
          </p:nvPr>
        </p:nvSpPr>
        <p:spPr>
          <a:xfrm>
            <a:off x="8017393" y="4934651"/>
            <a:ext cx="669407" cy="162964"/>
          </a:xfrm>
        </p:spPr>
        <p:txBody>
          <a:bodyPr/>
          <a:lstStyle/>
          <a:p>
            <a:r>
              <a:rPr lang="en-US" dirty="0"/>
              <a:t>Slide </a:t>
            </a:r>
            <a:fld id="{C5EF2332-01BF-834F-8236-50238282D533}" type="slidenum">
              <a:rPr lang="en-US" smtClean="0"/>
              <a:pPr/>
              <a:t>‹#›</a:t>
            </a:fld>
            <a:endParaRPr lang="en-US" dirty="0"/>
          </a:p>
        </p:txBody>
      </p:sp>
      <p:sp>
        <p:nvSpPr>
          <p:cNvPr id="3" name="Text Placeholder 3">
            <a:extLst>
              <a:ext uri="{FF2B5EF4-FFF2-40B4-BE49-F238E27FC236}">
                <a16:creationId xmlns:a16="http://schemas.microsoft.com/office/drawing/2014/main" id="{99BBEB38-D632-A925-B25C-AB20119E9D2D}"/>
              </a:ext>
            </a:extLst>
          </p:cNvPr>
          <p:cNvSpPr>
            <a:spLocks noGrp="1"/>
          </p:cNvSpPr>
          <p:nvPr>
            <p:ph type="body" sz="half" idx="15"/>
          </p:nvPr>
        </p:nvSpPr>
        <p:spPr>
          <a:xfrm>
            <a:off x="457193" y="643989"/>
            <a:ext cx="4114803" cy="178107"/>
          </a:xfrm>
          <a:prstGeom prst="rect">
            <a:avLst/>
          </a:prstGeom>
          <a:solidFill>
            <a:schemeClr val="accent1">
              <a:lumMod val="20000"/>
              <a:lumOff val="80000"/>
            </a:schemeClr>
          </a:solidFill>
          <a:effectLst>
            <a:outerShdw blurRad="38100" dist="25400" dir="5400000" algn="ctr" rotWithShape="0">
              <a:schemeClr val="tx1">
                <a:alpha val="35000"/>
              </a:schemeClr>
            </a:outerShdw>
          </a:effectLst>
        </p:spPr>
        <p:txBody>
          <a:bodyPr>
            <a:noAutofit/>
          </a:bodyPr>
          <a:lstStyle>
            <a:lvl1pPr marL="0" indent="0" algn="ctr">
              <a:spcBef>
                <a:spcPts val="0"/>
              </a:spcBef>
              <a:buNone/>
              <a:defRPr sz="900" b="1">
                <a:latin typeface="Courier New" panose="02070309020205020404" pitchFamily="49" charset="0"/>
                <a:cs typeface="Courier New" panose="02070309020205020404"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6" name="Text Placeholder 3">
            <a:extLst>
              <a:ext uri="{FF2B5EF4-FFF2-40B4-BE49-F238E27FC236}">
                <a16:creationId xmlns:a16="http://schemas.microsoft.com/office/drawing/2014/main" id="{48190733-FE05-D0B0-5566-C56C91282A34}"/>
              </a:ext>
            </a:extLst>
          </p:cNvPr>
          <p:cNvSpPr>
            <a:spLocks noGrp="1"/>
          </p:cNvSpPr>
          <p:nvPr>
            <p:ph type="body" sz="half" idx="16"/>
          </p:nvPr>
        </p:nvSpPr>
        <p:spPr>
          <a:xfrm>
            <a:off x="457192" y="2820073"/>
            <a:ext cx="4114803" cy="178107"/>
          </a:xfrm>
          <a:prstGeom prst="rect">
            <a:avLst/>
          </a:prstGeom>
          <a:solidFill>
            <a:schemeClr val="accent1">
              <a:lumMod val="20000"/>
              <a:lumOff val="80000"/>
            </a:schemeClr>
          </a:solidFill>
          <a:effectLst>
            <a:outerShdw blurRad="38100" dist="25400" dir="5400000" algn="ctr" rotWithShape="0">
              <a:schemeClr val="tx1">
                <a:alpha val="35000"/>
              </a:schemeClr>
            </a:outerShdw>
          </a:effectLst>
        </p:spPr>
        <p:txBody>
          <a:bodyPr>
            <a:noAutofit/>
          </a:bodyPr>
          <a:lstStyle>
            <a:lvl1pPr marL="0" indent="0" algn="ctr">
              <a:spcBef>
                <a:spcPts val="0"/>
              </a:spcBef>
              <a:buNone/>
              <a:defRPr sz="900" b="1">
                <a:latin typeface="Courier New" panose="02070309020205020404" pitchFamily="49" charset="0"/>
                <a:cs typeface="Courier New" panose="02070309020205020404"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2535793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with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807F5-D103-1D08-807A-77826B3678B9}"/>
              </a:ext>
            </a:extLst>
          </p:cNvPr>
          <p:cNvSpPr>
            <a:spLocks noGrp="1"/>
          </p:cNvSpPr>
          <p:nvPr>
            <p:ph type="title"/>
          </p:nvPr>
        </p:nvSpPr>
        <p:spPr>
          <a:xfrm>
            <a:off x="457200" y="205979"/>
            <a:ext cx="7532376" cy="371011"/>
          </a:xfrm>
          <a:prstGeom prst="rect">
            <a:avLst/>
          </a:prstGeom>
        </p:spPr>
        <p:txBody>
          <a:bodyPr/>
          <a:lstStyle/>
          <a:p>
            <a:r>
              <a:rPr lang="en-US"/>
              <a:t>Click to edit Master title style</a:t>
            </a:r>
            <a:endParaRPr lang="en-GB"/>
          </a:p>
        </p:txBody>
      </p:sp>
      <p:sp>
        <p:nvSpPr>
          <p:cNvPr id="3" name="Footer Placeholder 2">
            <a:extLst>
              <a:ext uri="{FF2B5EF4-FFF2-40B4-BE49-F238E27FC236}">
                <a16:creationId xmlns:a16="http://schemas.microsoft.com/office/drawing/2014/main" id="{1B2D80D4-5D3A-948A-B13C-465BDB372864}"/>
              </a:ext>
            </a:extLst>
          </p:cNvPr>
          <p:cNvSpPr>
            <a:spLocks noGrp="1"/>
          </p:cNvSpPr>
          <p:nvPr>
            <p:ph type="ftr" sz="quarter" idx="10"/>
          </p:nvPr>
        </p:nvSpPr>
        <p:spPr/>
        <p:txBody>
          <a:bodyPr/>
          <a:lstStyle/>
          <a:p>
            <a:endParaRPr lang="en-US" dirty="0"/>
          </a:p>
        </p:txBody>
      </p:sp>
      <p:sp>
        <p:nvSpPr>
          <p:cNvPr id="4" name="Slide Number Placeholder 3">
            <a:extLst>
              <a:ext uri="{FF2B5EF4-FFF2-40B4-BE49-F238E27FC236}">
                <a16:creationId xmlns:a16="http://schemas.microsoft.com/office/drawing/2014/main" id="{875F4255-2BCE-7127-B068-F8AFEB92A64F}"/>
              </a:ext>
            </a:extLst>
          </p:cNvPr>
          <p:cNvSpPr>
            <a:spLocks noGrp="1"/>
          </p:cNvSpPr>
          <p:nvPr>
            <p:ph type="sldNum" sz="quarter" idx="11"/>
          </p:nvPr>
        </p:nvSpPr>
        <p:spPr/>
        <p:txBody>
          <a:bodyPr/>
          <a:lstStyle/>
          <a:p>
            <a:r>
              <a:rPr lang="en-US"/>
              <a:t>Slide </a:t>
            </a:r>
            <a:fld id="{C5EF2332-01BF-834F-8236-50238282D533}" type="slidenum">
              <a:rPr lang="en-US" smtClean="0"/>
              <a:pPr/>
              <a:t>‹#›</a:t>
            </a:fld>
            <a:endParaRPr lang="en-US" dirty="0"/>
          </a:p>
        </p:txBody>
      </p:sp>
    </p:spTree>
    <p:extLst>
      <p:ext uri="{BB962C8B-B14F-4D97-AF65-F5344CB8AC3E}">
        <p14:creationId xmlns:p14="http://schemas.microsoft.com/office/powerpoint/2010/main" val="20607640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7532376" cy="371011"/>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644685"/>
            <a:ext cx="8229600" cy="421620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p:txBody>
      </p:sp>
      <p:sp>
        <p:nvSpPr>
          <p:cNvPr id="5" name="Footer Placeholder 4"/>
          <p:cNvSpPr>
            <a:spLocks noGrp="1"/>
          </p:cNvSpPr>
          <p:nvPr>
            <p:ph type="ftr" sz="quarter" idx="3"/>
          </p:nvPr>
        </p:nvSpPr>
        <p:spPr>
          <a:xfrm>
            <a:off x="457200" y="4939093"/>
            <a:ext cx="7430322" cy="162964"/>
          </a:xfrm>
          <a:prstGeom prst="rect">
            <a:avLst/>
          </a:prstGeom>
        </p:spPr>
        <p:txBody>
          <a:bodyPr vert="horz" lIns="91440" tIns="45720" rIns="91440" bIns="45720" rtlCol="0" anchor="ctr"/>
          <a:lstStyle>
            <a:lvl1pPr algn="ctr">
              <a:defRPr sz="8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017393" y="4934651"/>
            <a:ext cx="669407" cy="162964"/>
          </a:xfrm>
          <a:prstGeom prst="rect">
            <a:avLst/>
          </a:prstGeom>
        </p:spPr>
        <p:txBody>
          <a:bodyPr vert="horz" lIns="91440" tIns="45720" rIns="91440" bIns="45720" rtlCol="0" anchor="ctr"/>
          <a:lstStyle>
            <a:lvl1pPr algn="r">
              <a:defRPr sz="800">
                <a:solidFill>
                  <a:srgbClr val="A27B00"/>
                </a:solidFill>
              </a:defRPr>
            </a:lvl1pPr>
          </a:lstStyle>
          <a:p>
            <a:r>
              <a:rPr lang="en-US"/>
              <a:t>Slide </a:t>
            </a:r>
            <a:fld id="{C5EF2332-01BF-834F-8236-50238282D533}" type="slidenum">
              <a:rPr lang="en-US" smtClean="0"/>
              <a:pPr/>
              <a:t>‹#›</a:t>
            </a:fld>
            <a:endParaRPr lang="en-US" dirty="0"/>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96" r:id="rId1"/>
    <p:sldLayoutId id="2147483699" r:id="rId2"/>
    <p:sldLayoutId id="2147483695" r:id="rId3"/>
    <p:sldLayoutId id="2147483694" r:id="rId4"/>
    <p:sldLayoutId id="2147483691" r:id="rId5"/>
    <p:sldLayoutId id="2147483652" r:id="rId6"/>
    <p:sldLayoutId id="2147483675" r:id="rId7"/>
    <p:sldLayoutId id="2147483653" r:id="rId8"/>
    <p:sldLayoutId id="2147483664" r:id="rId9"/>
    <p:sldLayoutId id="2147483655" r:id="rId10"/>
    <p:sldLayoutId id="2147483658" r:id="rId11"/>
    <p:sldLayoutId id="2147483692" r:id="rId12"/>
    <p:sldLayoutId id="2147483693" r:id="rId13"/>
    <p:sldLayoutId id="2147483677" r:id="rId14"/>
    <p:sldLayoutId id="2147483678" r:id="rId15"/>
    <p:sldLayoutId id="2147483661" r:id="rId16"/>
  </p:sldLayoutIdLst>
  <p:hf sldNum="0" hdr="0" ftr="0" dt="0"/>
  <p:txStyles>
    <p:titleStyle>
      <a:lvl1pPr algn="l" defTabSz="342900" rtl="0" eaLnBrk="1" latinLnBrk="0" hangingPunct="1">
        <a:spcBef>
          <a:spcPct val="0"/>
        </a:spcBef>
        <a:buNone/>
        <a:defRPr sz="2400" b="1" kern="1200">
          <a:solidFill>
            <a:schemeClr val="accent1">
              <a:lumMod val="50000"/>
            </a:schemeClr>
          </a:solidFill>
          <a:latin typeface="Arial Narrow" panose="020B0606020202030204" pitchFamily="34" charset="0"/>
          <a:ea typeface="+mj-ea"/>
          <a:cs typeface="+mj-cs"/>
        </a:defRPr>
      </a:lvl1pPr>
    </p:titleStyle>
    <p:bodyStyle>
      <a:lvl1pPr marL="269875" indent="-269875" algn="l" defTabSz="342900" rtl="0" eaLnBrk="1" latinLnBrk="0" hangingPunct="1">
        <a:spcBef>
          <a:spcPct val="20000"/>
        </a:spcBef>
        <a:buClr>
          <a:schemeClr val="accent1">
            <a:lumMod val="50000"/>
          </a:schemeClr>
        </a:buClr>
        <a:buSzPct val="130000"/>
        <a:buFont typeface="Arial Narrow" panose="020B0606020202030204" pitchFamily="34" charset="0"/>
        <a:buChar char="●"/>
        <a:defRPr sz="2000" kern="1200">
          <a:solidFill>
            <a:schemeClr val="tx1"/>
          </a:solidFill>
          <a:latin typeface="+mn-lt"/>
          <a:ea typeface="+mn-ea"/>
          <a:cs typeface="+mn-cs"/>
        </a:defRPr>
      </a:lvl1pPr>
      <a:lvl2pPr marL="539750" indent="-196850" algn="l" defTabSz="342900" rtl="0" eaLnBrk="1" latinLnBrk="0" hangingPunct="1">
        <a:spcBef>
          <a:spcPct val="20000"/>
        </a:spcBef>
        <a:buClr>
          <a:schemeClr val="accent1">
            <a:lumMod val="50000"/>
          </a:schemeClr>
        </a:buClr>
        <a:buFont typeface="Arial Narrow" panose="020B0606020202030204" pitchFamily="34" charset="0"/>
        <a:buChar char="►"/>
        <a:defRPr sz="1800" kern="1200">
          <a:solidFill>
            <a:schemeClr val="tx1">
              <a:lumMod val="85000"/>
              <a:lumOff val="15000"/>
            </a:schemeClr>
          </a:solidFill>
          <a:latin typeface="+mn-lt"/>
          <a:ea typeface="+mn-ea"/>
          <a:cs typeface="+mn-cs"/>
        </a:defRPr>
      </a:lvl2pPr>
      <a:lvl3pPr marL="717550" indent="-269875" algn="l" defTabSz="342900" rtl="0" eaLnBrk="1" latinLnBrk="0" hangingPunct="1">
        <a:lnSpc>
          <a:spcPct val="70000"/>
        </a:lnSpc>
        <a:spcBef>
          <a:spcPct val="20000"/>
        </a:spcBef>
        <a:buClr>
          <a:srgbClr val="17375E"/>
        </a:buClr>
        <a:buSzPct val="110000"/>
        <a:buFont typeface="Courier New" panose="02070309020205020404" pitchFamily="49" charset="0"/>
        <a:buChar char="o"/>
        <a:defRPr sz="1600" kern="1200">
          <a:solidFill>
            <a:schemeClr val="tx1">
              <a:lumMod val="75000"/>
              <a:lumOff val="25000"/>
            </a:schemeClr>
          </a:solidFill>
          <a:latin typeface="+mn-lt"/>
          <a:ea typeface="+mn-ea"/>
          <a:cs typeface="+mn-cs"/>
        </a:defRPr>
      </a:lvl3pPr>
      <a:lvl4pPr marL="809625" indent="-177800" algn="l" defTabSz="342900" rtl="0" eaLnBrk="1" latinLnBrk="0" hangingPunct="1">
        <a:spcBef>
          <a:spcPct val="20000"/>
        </a:spcBef>
        <a:buClr>
          <a:schemeClr val="accent6">
            <a:lumMod val="50000"/>
          </a:schemeClr>
        </a:buClr>
        <a:buFont typeface="Arial Narrow" panose="020B0606020202030204" pitchFamily="34" charset="0"/>
        <a:buChar char="▼"/>
        <a:defRPr sz="1400" kern="1200">
          <a:solidFill>
            <a:schemeClr val="tx1">
              <a:lumMod val="50000"/>
              <a:lumOff val="50000"/>
            </a:schemeClr>
          </a:solidFill>
          <a:latin typeface="+mn-lt"/>
          <a:ea typeface="+mn-ea"/>
          <a:cs typeface="+mn-cs"/>
        </a:defRPr>
      </a:lvl4pPr>
      <a:lvl5pPr marL="895350" indent="-92075" algn="l" defTabSz="342900" rtl="0" eaLnBrk="1" latinLnBrk="0" hangingPunct="1">
        <a:spcBef>
          <a:spcPct val="20000"/>
        </a:spcBef>
        <a:buClr>
          <a:srgbClr val="A88000"/>
        </a:buClr>
        <a:buFont typeface="Arial Narrow" panose="020B0606020202030204" pitchFamily="34" charset="0"/>
        <a:buChar char="▲"/>
        <a:defRPr sz="1200" kern="1200">
          <a:solidFill>
            <a:schemeClr val="bg1">
              <a:lumMod val="65000"/>
            </a:schemeClr>
          </a:solidFill>
          <a:latin typeface="+mn-lt"/>
          <a:ea typeface="+mn-ea"/>
          <a:cs typeface="+mn-cs"/>
        </a:defRPr>
      </a:lvl5pPr>
      <a:lvl6pPr marL="2057400" indent="-34290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400300" indent="-34290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743200" indent="-342900" algn="l" defTabSz="342900" rtl="0" eaLnBrk="1" latinLnBrk="0" hangingPunct="1">
        <a:spcBef>
          <a:spcPct val="20000"/>
        </a:spcBef>
        <a:buFont typeface="Arial"/>
        <a:buChar char="•"/>
        <a:defRPr sz="1500" kern="1200">
          <a:solidFill>
            <a:schemeClr val="tx1"/>
          </a:solidFill>
          <a:latin typeface="+mn-lt"/>
          <a:ea typeface="+mn-ea"/>
          <a:cs typeface="+mn-cs"/>
        </a:defRPr>
      </a:lvl8pPr>
      <a:lvl9pPr marL="3086100" indent="-34290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hyperlink" Target="https://doi.org/10.1177/0731121421990045" TargetMode="Externa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4.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405862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450B33-0D3C-579D-57EA-E964CB39B413}"/>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C1D21C3C-DA37-2BF7-0154-95146B22DA29}"/>
              </a:ext>
            </a:extLst>
          </p:cNvPr>
          <p:cNvSpPr>
            <a:spLocks noGrp="1"/>
          </p:cNvSpPr>
          <p:nvPr>
            <p:ph type="title"/>
          </p:nvPr>
        </p:nvSpPr>
        <p:spPr>
          <a:xfrm>
            <a:off x="457200" y="205979"/>
            <a:ext cx="4293277" cy="371011"/>
          </a:xfrm>
        </p:spPr>
        <p:txBody>
          <a:bodyPr>
            <a:normAutofit fontScale="90000"/>
          </a:bodyPr>
          <a:lstStyle/>
          <a:p>
            <a:r>
              <a:rPr lang="en-GB" dirty="0"/>
              <a:t>Transformations</a:t>
            </a:r>
          </a:p>
        </p:txBody>
      </p:sp>
      <p:pic>
        <p:nvPicPr>
          <p:cNvPr id="15" name="Picture 14">
            <a:extLst>
              <a:ext uri="{FF2B5EF4-FFF2-40B4-BE49-F238E27FC236}">
                <a16:creationId xmlns:a16="http://schemas.microsoft.com/office/drawing/2014/main" id="{871CDE27-49BF-6C57-C393-1365DBBC24F2}"/>
              </a:ext>
            </a:extLst>
          </p:cNvPr>
          <p:cNvPicPr>
            <a:picLocks noChangeAspect="1"/>
          </p:cNvPicPr>
          <p:nvPr/>
        </p:nvPicPr>
        <p:blipFill>
          <a:blip r:embed="rId2"/>
          <a:srcRect/>
          <a:stretch/>
        </p:blipFill>
        <p:spPr>
          <a:xfrm>
            <a:off x="4765345" y="134290"/>
            <a:ext cx="4304166" cy="4883756"/>
          </a:xfrm>
          <a:prstGeom prst="rect">
            <a:avLst/>
          </a:prstGeom>
        </p:spPr>
      </p:pic>
      <p:pic>
        <p:nvPicPr>
          <p:cNvPr id="2" name="Picture 1">
            <a:extLst>
              <a:ext uri="{FF2B5EF4-FFF2-40B4-BE49-F238E27FC236}">
                <a16:creationId xmlns:a16="http://schemas.microsoft.com/office/drawing/2014/main" id="{069F44D2-140A-BC05-2B47-7E08D22E8D00}"/>
              </a:ext>
            </a:extLst>
          </p:cNvPr>
          <p:cNvPicPr>
            <a:picLocks noChangeAspect="1"/>
          </p:cNvPicPr>
          <p:nvPr/>
        </p:nvPicPr>
        <p:blipFill>
          <a:blip r:embed="rId3"/>
          <a:srcRect/>
          <a:stretch/>
        </p:blipFill>
        <p:spPr>
          <a:xfrm>
            <a:off x="415170" y="1518196"/>
            <a:ext cx="4262317" cy="2435610"/>
          </a:xfrm>
          <a:prstGeom prst="rect">
            <a:avLst/>
          </a:prstGeom>
        </p:spPr>
      </p:pic>
    </p:spTree>
    <p:extLst>
      <p:ext uri="{BB962C8B-B14F-4D97-AF65-F5344CB8AC3E}">
        <p14:creationId xmlns:p14="http://schemas.microsoft.com/office/powerpoint/2010/main" val="11363280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F54B1D-A5BF-CBC9-3B27-DBAFD487DD96}"/>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F9CCB066-2ED0-183F-115A-7F1D0E0F5FCA}"/>
              </a:ext>
            </a:extLst>
          </p:cNvPr>
          <p:cNvSpPr>
            <a:spLocks noGrp="1"/>
          </p:cNvSpPr>
          <p:nvPr>
            <p:ph type="title"/>
          </p:nvPr>
        </p:nvSpPr>
        <p:spPr>
          <a:xfrm>
            <a:off x="457200" y="205979"/>
            <a:ext cx="4293277" cy="371011"/>
          </a:xfrm>
        </p:spPr>
        <p:txBody>
          <a:bodyPr>
            <a:normAutofit fontScale="90000"/>
          </a:bodyPr>
          <a:lstStyle/>
          <a:p>
            <a:r>
              <a:rPr lang="en-GB" dirty="0"/>
              <a:t>Transformations</a:t>
            </a:r>
          </a:p>
        </p:txBody>
      </p:sp>
      <p:pic>
        <p:nvPicPr>
          <p:cNvPr id="15" name="Picture 14">
            <a:extLst>
              <a:ext uri="{FF2B5EF4-FFF2-40B4-BE49-F238E27FC236}">
                <a16:creationId xmlns:a16="http://schemas.microsoft.com/office/drawing/2014/main" id="{E914480B-B139-9024-C0DE-F1773A5EE26E}"/>
              </a:ext>
            </a:extLst>
          </p:cNvPr>
          <p:cNvPicPr>
            <a:picLocks noChangeAspect="1"/>
          </p:cNvPicPr>
          <p:nvPr/>
        </p:nvPicPr>
        <p:blipFill>
          <a:blip r:embed="rId2"/>
          <a:srcRect/>
          <a:stretch/>
        </p:blipFill>
        <p:spPr>
          <a:xfrm>
            <a:off x="4765345" y="134290"/>
            <a:ext cx="4304166" cy="4883755"/>
          </a:xfrm>
          <a:prstGeom prst="rect">
            <a:avLst/>
          </a:prstGeom>
        </p:spPr>
      </p:pic>
      <p:pic>
        <p:nvPicPr>
          <p:cNvPr id="2" name="Picture 1">
            <a:extLst>
              <a:ext uri="{FF2B5EF4-FFF2-40B4-BE49-F238E27FC236}">
                <a16:creationId xmlns:a16="http://schemas.microsoft.com/office/drawing/2014/main" id="{27A704FC-38B0-2F89-345E-972323541D5F}"/>
              </a:ext>
            </a:extLst>
          </p:cNvPr>
          <p:cNvPicPr>
            <a:picLocks noChangeAspect="1"/>
          </p:cNvPicPr>
          <p:nvPr/>
        </p:nvPicPr>
        <p:blipFill>
          <a:blip r:embed="rId3"/>
          <a:srcRect/>
          <a:stretch/>
        </p:blipFill>
        <p:spPr>
          <a:xfrm>
            <a:off x="415170" y="1518196"/>
            <a:ext cx="4262317" cy="2435610"/>
          </a:xfrm>
          <a:prstGeom prst="rect">
            <a:avLst/>
          </a:prstGeom>
        </p:spPr>
      </p:pic>
    </p:spTree>
    <p:extLst>
      <p:ext uri="{BB962C8B-B14F-4D97-AF65-F5344CB8AC3E}">
        <p14:creationId xmlns:p14="http://schemas.microsoft.com/office/powerpoint/2010/main" val="25468310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E97805-3A9A-0C09-D2B8-C33DB59C668C}"/>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E107B697-ED2F-6951-9AB6-D8822F03779E}"/>
              </a:ext>
            </a:extLst>
          </p:cNvPr>
          <p:cNvSpPr>
            <a:spLocks noGrp="1"/>
          </p:cNvSpPr>
          <p:nvPr>
            <p:ph type="title"/>
          </p:nvPr>
        </p:nvSpPr>
        <p:spPr>
          <a:xfrm>
            <a:off x="457200" y="205979"/>
            <a:ext cx="4293277" cy="371011"/>
          </a:xfrm>
        </p:spPr>
        <p:txBody>
          <a:bodyPr>
            <a:normAutofit fontScale="90000"/>
          </a:bodyPr>
          <a:lstStyle/>
          <a:p>
            <a:r>
              <a:rPr lang="en-GB" dirty="0"/>
              <a:t>Transformations</a:t>
            </a:r>
          </a:p>
        </p:txBody>
      </p:sp>
      <p:pic>
        <p:nvPicPr>
          <p:cNvPr id="15" name="Picture 14">
            <a:extLst>
              <a:ext uri="{FF2B5EF4-FFF2-40B4-BE49-F238E27FC236}">
                <a16:creationId xmlns:a16="http://schemas.microsoft.com/office/drawing/2014/main" id="{D126F12B-75D5-EDF5-5500-687B0677FAAE}"/>
              </a:ext>
            </a:extLst>
          </p:cNvPr>
          <p:cNvPicPr>
            <a:picLocks noChangeAspect="1"/>
          </p:cNvPicPr>
          <p:nvPr/>
        </p:nvPicPr>
        <p:blipFill>
          <a:blip r:embed="rId2"/>
          <a:srcRect/>
          <a:stretch/>
        </p:blipFill>
        <p:spPr>
          <a:xfrm>
            <a:off x="4765345" y="134290"/>
            <a:ext cx="4304165" cy="4883755"/>
          </a:xfrm>
          <a:prstGeom prst="rect">
            <a:avLst/>
          </a:prstGeom>
        </p:spPr>
      </p:pic>
      <p:pic>
        <p:nvPicPr>
          <p:cNvPr id="2" name="Picture 1">
            <a:extLst>
              <a:ext uri="{FF2B5EF4-FFF2-40B4-BE49-F238E27FC236}">
                <a16:creationId xmlns:a16="http://schemas.microsoft.com/office/drawing/2014/main" id="{09ED8D4E-213A-1C5F-E39F-01B1299F668E}"/>
              </a:ext>
            </a:extLst>
          </p:cNvPr>
          <p:cNvPicPr>
            <a:picLocks noChangeAspect="1"/>
          </p:cNvPicPr>
          <p:nvPr/>
        </p:nvPicPr>
        <p:blipFill>
          <a:blip r:embed="rId3"/>
          <a:srcRect/>
          <a:stretch/>
        </p:blipFill>
        <p:spPr>
          <a:xfrm>
            <a:off x="415170" y="1518196"/>
            <a:ext cx="4262317" cy="2435610"/>
          </a:xfrm>
          <a:prstGeom prst="rect">
            <a:avLst/>
          </a:prstGeom>
        </p:spPr>
      </p:pic>
    </p:spTree>
    <p:extLst>
      <p:ext uri="{BB962C8B-B14F-4D97-AF65-F5344CB8AC3E}">
        <p14:creationId xmlns:p14="http://schemas.microsoft.com/office/powerpoint/2010/main" val="29297328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57F302-18CA-F27D-ADCC-C67A95CEA562}"/>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74481B8D-4D04-0627-A6E1-5CC50E46B129}"/>
              </a:ext>
            </a:extLst>
          </p:cNvPr>
          <p:cNvSpPr>
            <a:spLocks noGrp="1"/>
          </p:cNvSpPr>
          <p:nvPr>
            <p:ph type="title"/>
          </p:nvPr>
        </p:nvSpPr>
        <p:spPr>
          <a:xfrm>
            <a:off x="457200" y="205979"/>
            <a:ext cx="4293277" cy="371011"/>
          </a:xfrm>
        </p:spPr>
        <p:txBody>
          <a:bodyPr>
            <a:normAutofit fontScale="90000"/>
          </a:bodyPr>
          <a:lstStyle/>
          <a:p>
            <a:r>
              <a:rPr lang="en-GB" dirty="0"/>
              <a:t>Transformations</a:t>
            </a:r>
          </a:p>
        </p:txBody>
      </p:sp>
      <p:pic>
        <p:nvPicPr>
          <p:cNvPr id="15" name="Picture 14">
            <a:extLst>
              <a:ext uri="{FF2B5EF4-FFF2-40B4-BE49-F238E27FC236}">
                <a16:creationId xmlns:a16="http://schemas.microsoft.com/office/drawing/2014/main" id="{7EB7F35C-D87D-58C6-F9F2-9FBA034F1BC9}"/>
              </a:ext>
            </a:extLst>
          </p:cNvPr>
          <p:cNvPicPr>
            <a:picLocks noChangeAspect="1"/>
          </p:cNvPicPr>
          <p:nvPr/>
        </p:nvPicPr>
        <p:blipFill>
          <a:blip r:embed="rId2"/>
          <a:srcRect/>
          <a:stretch/>
        </p:blipFill>
        <p:spPr>
          <a:xfrm>
            <a:off x="4765345" y="134290"/>
            <a:ext cx="4304165" cy="4883754"/>
          </a:xfrm>
          <a:prstGeom prst="rect">
            <a:avLst/>
          </a:prstGeom>
        </p:spPr>
      </p:pic>
      <p:pic>
        <p:nvPicPr>
          <p:cNvPr id="2" name="Picture 1">
            <a:extLst>
              <a:ext uri="{FF2B5EF4-FFF2-40B4-BE49-F238E27FC236}">
                <a16:creationId xmlns:a16="http://schemas.microsoft.com/office/drawing/2014/main" id="{17660BB8-0DF0-2469-5232-F23AE3EE84C6}"/>
              </a:ext>
            </a:extLst>
          </p:cNvPr>
          <p:cNvPicPr>
            <a:picLocks noChangeAspect="1"/>
          </p:cNvPicPr>
          <p:nvPr/>
        </p:nvPicPr>
        <p:blipFill>
          <a:blip r:embed="rId3"/>
          <a:srcRect/>
          <a:stretch/>
        </p:blipFill>
        <p:spPr>
          <a:xfrm>
            <a:off x="415170" y="1518196"/>
            <a:ext cx="4262317" cy="2435610"/>
          </a:xfrm>
          <a:prstGeom prst="rect">
            <a:avLst/>
          </a:prstGeom>
        </p:spPr>
      </p:pic>
    </p:spTree>
    <p:extLst>
      <p:ext uri="{BB962C8B-B14F-4D97-AF65-F5344CB8AC3E}">
        <p14:creationId xmlns:p14="http://schemas.microsoft.com/office/powerpoint/2010/main" val="22603531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FF8486-2D09-FDE1-A224-6C624F69EA10}"/>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27072230-8989-0DD7-92C1-3697FD19620F}"/>
              </a:ext>
            </a:extLst>
          </p:cNvPr>
          <p:cNvSpPr>
            <a:spLocks noGrp="1"/>
          </p:cNvSpPr>
          <p:nvPr>
            <p:ph type="title"/>
          </p:nvPr>
        </p:nvSpPr>
        <p:spPr>
          <a:xfrm>
            <a:off x="457200" y="205979"/>
            <a:ext cx="4293277" cy="371011"/>
          </a:xfrm>
        </p:spPr>
        <p:txBody>
          <a:bodyPr>
            <a:normAutofit fontScale="90000"/>
          </a:bodyPr>
          <a:lstStyle/>
          <a:p>
            <a:r>
              <a:rPr lang="en-GB" dirty="0"/>
              <a:t>Transformations</a:t>
            </a:r>
          </a:p>
        </p:txBody>
      </p:sp>
      <p:pic>
        <p:nvPicPr>
          <p:cNvPr id="15" name="Picture 14">
            <a:extLst>
              <a:ext uri="{FF2B5EF4-FFF2-40B4-BE49-F238E27FC236}">
                <a16:creationId xmlns:a16="http://schemas.microsoft.com/office/drawing/2014/main" id="{3D75B495-E769-202E-1149-03FE4619BA62}"/>
              </a:ext>
            </a:extLst>
          </p:cNvPr>
          <p:cNvPicPr>
            <a:picLocks noChangeAspect="1"/>
          </p:cNvPicPr>
          <p:nvPr/>
        </p:nvPicPr>
        <p:blipFill>
          <a:blip r:embed="rId2"/>
          <a:srcRect/>
          <a:stretch/>
        </p:blipFill>
        <p:spPr>
          <a:xfrm>
            <a:off x="4765345" y="134290"/>
            <a:ext cx="4304164" cy="4883754"/>
          </a:xfrm>
          <a:prstGeom prst="rect">
            <a:avLst/>
          </a:prstGeom>
        </p:spPr>
      </p:pic>
      <p:pic>
        <p:nvPicPr>
          <p:cNvPr id="2" name="Picture 1">
            <a:extLst>
              <a:ext uri="{FF2B5EF4-FFF2-40B4-BE49-F238E27FC236}">
                <a16:creationId xmlns:a16="http://schemas.microsoft.com/office/drawing/2014/main" id="{4B900219-C740-3AD9-47EE-A48879C6B3B8}"/>
              </a:ext>
            </a:extLst>
          </p:cNvPr>
          <p:cNvPicPr>
            <a:picLocks noChangeAspect="1"/>
          </p:cNvPicPr>
          <p:nvPr/>
        </p:nvPicPr>
        <p:blipFill>
          <a:blip r:embed="rId3"/>
          <a:srcRect/>
          <a:stretch/>
        </p:blipFill>
        <p:spPr>
          <a:xfrm>
            <a:off x="415170" y="1518196"/>
            <a:ext cx="4262317" cy="2435610"/>
          </a:xfrm>
          <a:prstGeom prst="rect">
            <a:avLst/>
          </a:prstGeom>
        </p:spPr>
      </p:pic>
    </p:spTree>
    <p:extLst>
      <p:ext uri="{BB962C8B-B14F-4D97-AF65-F5344CB8AC3E}">
        <p14:creationId xmlns:p14="http://schemas.microsoft.com/office/powerpoint/2010/main" val="31375511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1F804B-9A2A-36BE-BB88-69209FD6C2E6}"/>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072F50AD-94BF-7277-5131-6A7720A55C44}"/>
              </a:ext>
            </a:extLst>
          </p:cNvPr>
          <p:cNvSpPr>
            <a:spLocks noGrp="1"/>
          </p:cNvSpPr>
          <p:nvPr>
            <p:ph type="title"/>
          </p:nvPr>
        </p:nvSpPr>
        <p:spPr>
          <a:xfrm>
            <a:off x="457200" y="205979"/>
            <a:ext cx="4293277" cy="371011"/>
          </a:xfrm>
        </p:spPr>
        <p:txBody>
          <a:bodyPr>
            <a:normAutofit fontScale="90000"/>
          </a:bodyPr>
          <a:lstStyle/>
          <a:p>
            <a:r>
              <a:rPr lang="en-GB" dirty="0"/>
              <a:t>Transformations</a:t>
            </a:r>
          </a:p>
        </p:txBody>
      </p:sp>
      <p:pic>
        <p:nvPicPr>
          <p:cNvPr id="15" name="Picture 14">
            <a:extLst>
              <a:ext uri="{FF2B5EF4-FFF2-40B4-BE49-F238E27FC236}">
                <a16:creationId xmlns:a16="http://schemas.microsoft.com/office/drawing/2014/main" id="{6153EDE5-7B1F-226D-504F-8A68E9FA710D}"/>
              </a:ext>
            </a:extLst>
          </p:cNvPr>
          <p:cNvPicPr>
            <a:picLocks noChangeAspect="1"/>
          </p:cNvPicPr>
          <p:nvPr/>
        </p:nvPicPr>
        <p:blipFill>
          <a:blip r:embed="rId2"/>
          <a:srcRect/>
          <a:stretch/>
        </p:blipFill>
        <p:spPr>
          <a:xfrm>
            <a:off x="4765345" y="134290"/>
            <a:ext cx="4304164" cy="4883753"/>
          </a:xfrm>
          <a:prstGeom prst="rect">
            <a:avLst/>
          </a:prstGeom>
        </p:spPr>
      </p:pic>
      <p:pic>
        <p:nvPicPr>
          <p:cNvPr id="2" name="Picture 1">
            <a:extLst>
              <a:ext uri="{FF2B5EF4-FFF2-40B4-BE49-F238E27FC236}">
                <a16:creationId xmlns:a16="http://schemas.microsoft.com/office/drawing/2014/main" id="{43AD48EC-66C9-5D93-524D-28776893F56A}"/>
              </a:ext>
            </a:extLst>
          </p:cNvPr>
          <p:cNvPicPr>
            <a:picLocks noChangeAspect="1"/>
          </p:cNvPicPr>
          <p:nvPr/>
        </p:nvPicPr>
        <p:blipFill>
          <a:blip r:embed="rId3"/>
          <a:srcRect/>
          <a:stretch/>
        </p:blipFill>
        <p:spPr>
          <a:xfrm>
            <a:off x="415170" y="1518196"/>
            <a:ext cx="4262317" cy="2435610"/>
          </a:xfrm>
          <a:prstGeom prst="rect">
            <a:avLst/>
          </a:prstGeom>
        </p:spPr>
      </p:pic>
    </p:spTree>
    <p:extLst>
      <p:ext uri="{BB962C8B-B14F-4D97-AF65-F5344CB8AC3E}">
        <p14:creationId xmlns:p14="http://schemas.microsoft.com/office/powerpoint/2010/main" val="24975836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C30851-36EE-8E3F-2016-88437745E5AE}"/>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EE56D8A0-A9FE-3C33-5A73-691DBA42470D}"/>
              </a:ext>
            </a:extLst>
          </p:cNvPr>
          <p:cNvSpPr>
            <a:spLocks noGrp="1"/>
          </p:cNvSpPr>
          <p:nvPr>
            <p:ph type="title"/>
          </p:nvPr>
        </p:nvSpPr>
        <p:spPr>
          <a:xfrm>
            <a:off x="457200" y="205979"/>
            <a:ext cx="4293277" cy="371011"/>
          </a:xfrm>
        </p:spPr>
        <p:txBody>
          <a:bodyPr>
            <a:normAutofit fontScale="90000"/>
          </a:bodyPr>
          <a:lstStyle/>
          <a:p>
            <a:r>
              <a:rPr lang="en-GB" dirty="0"/>
              <a:t>Transformations</a:t>
            </a:r>
          </a:p>
        </p:txBody>
      </p:sp>
      <p:pic>
        <p:nvPicPr>
          <p:cNvPr id="15" name="Picture 14">
            <a:extLst>
              <a:ext uri="{FF2B5EF4-FFF2-40B4-BE49-F238E27FC236}">
                <a16:creationId xmlns:a16="http://schemas.microsoft.com/office/drawing/2014/main" id="{8BF85CA2-0AB6-2EAF-4F8D-394A5B8A2A9D}"/>
              </a:ext>
            </a:extLst>
          </p:cNvPr>
          <p:cNvPicPr>
            <a:picLocks noChangeAspect="1"/>
          </p:cNvPicPr>
          <p:nvPr/>
        </p:nvPicPr>
        <p:blipFill>
          <a:blip r:embed="rId2"/>
          <a:srcRect/>
          <a:stretch/>
        </p:blipFill>
        <p:spPr>
          <a:xfrm>
            <a:off x="4765345" y="134290"/>
            <a:ext cx="4304163" cy="4883753"/>
          </a:xfrm>
          <a:prstGeom prst="rect">
            <a:avLst/>
          </a:prstGeom>
        </p:spPr>
      </p:pic>
      <p:pic>
        <p:nvPicPr>
          <p:cNvPr id="2" name="Picture 1">
            <a:extLst>
              <a:ext uri="{FF2B5EF4-FFF2-40B4-BE49-F238E27FC236}">
                <a16:creationId xmlns:a16="http://schemas.microsoft.com/office/drawing/2014/main" id="{5D95F0A8-7642-0B41-679E-7EC53F7DADFC}"/>
              </a:ext>
            </a:extLst>
          </p:cNvPr>
          <p:cNvPicPr>
            <a:picLocks noChangeAspect="1"/>
          </p:cNvPicPr>
          <p:nvPr/>
        </p:nvPicPr>
        <p:blipFill>
          <a:blip r:embed="rId3"/>
          <a:srcRect/>
          <a:stretch/>
        </p:blipFill>
        <p:spPr>
          <a:xfrm>
            <a:off x="415170" y="1518196"/>
            <a:ext cx="4262317" cy="2435610"/>
          </a:xfrm>
          <a:prstGeom prst="rect">
            <a:avLst/>
          </a:prstGeom>
        </p:spPr>
      </p:pic>
    </p:spTree>
    <p:extLst>
      <p:ext uri="{BB962C8B-B14F-4D97-AF65-F5344CB8AC3E}">
        <p14:creationId xmlns:p14="http://schemas.microsoft.com/office/powerpoint/2010/main" val="33101399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554FC3-5C4C-A6B1-A73C-EAF42E7402C0}"/>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415F37EA-E264-AFDD-D492-904CE1ECD332}"/>
              </a:ext>
            </a:extLst>
          </p:cNvPr>
          <p:cNvSpPr>
            <a:spLocks noGrp="1"/>
          </p:cNvSpPr>
          <p:nvPr>
            <p:ph type="title"/>
          </p:nvPr>
        </p:nvSpPr>
        <p:spPr>
          <a:xfrm>
            <a:off x="457200" y="205979"/>
            <a:ext cx="4293277" cy="371011"/>
          </a:xfrm>
        </p:spPr>
        <p:txBody>
          <a:bodyPr>
            <a:normAutofit fontScale="90000"/>
          </a:bodyPr>
          <a:lstStyle/>
          <a:p>
            <a:r>
              <a:rPr lang="en-GB" dirty="0"/>
              <a:t>Transformations</a:t>
            </a:r>
          </a:p>
        </p:txBody>
      </p:sp>
      <p:pic>
        <p:nvPicPr>
          <p:cNvPr id="15" name="Picture 14">
            <a:extLst>
              <a:ext uri="{FF2B5EF4-FFF2-40B4-BE49-F238E27FC236}">
                <a16:creationId xmlns:a16="http://schemas.microsoft.com/office/drawing/2014/main" id="{B919DD86-E2E0-4312-5DC2-54311DC67E36}"/>
              </a:ext>
            </a:extLst>
          </p:cNvPr>
          <p:cNvPicPr>
            <a:picLocks noChangeAspect="1"/>
          </p:cNvPicPr>
          <p:nvPr/>
        </p:nvPicPr>
        <p:blipFill>
          <a:blip r:embed="rId2"/>
          <a:srcRect/>
          <a:stretch/>
        </p:blipFill>
        <p:spPr>
          <a:xfrm>
            <a:off x="4765345" y="134290"/>
            <a:ext cx="4304163" cy="4883752"/>
          </a:xfrm>
          <a:prstGeom prst="rect">
            <a:avLst/>
          </a:prstGeom>
        </p:spPr>
      </p:pic>
      <p:pic>
        <p:nvPicPr>
          <p:cNvPr id="2" name="Picture 1">
            <a:extLst>
              <a:ext uri="{FF2B5EF4-FFF2-40B4-BE49-F238E27FC236}">
                <a16:creationId xmlns:a16="http://schemas.microsoft.com/office/drawing/2014/main" id="{C38CD6A2-86CE-55F9-0361-AA71BD73AF77}"/>
              </a:ext>
            </a:extLst>
          </p:cNvPr>
          <p:cNvPicPr>
            <a:picLocks noChangeAspect="1"/>
          </p:cNvPicPr>
          <p:nvPr/>
        </p:nvPicPr>
        <p:blipFill>
          <a:blip r:embed="rId3"/>
          <a:srcRect/>
          <a:stretch/>
        </p:blipFill>
        <p:spPr>
          <a:xfrm>
            <a:off x="415170" y="1518196"/>
            <a:ext cx="4262317" cy="2435610"/>
          </a:xfrm>
          <a:prstGeom prst="rect">
            <a:avLst/>
          </a:prstGeom>
        </p:spPr>
      </p:pic>
    </p:spTree>
    <p:extLst>
      <p:ext uri="{BB962C8B-B14F-4D97-AF65-F5344CB8AC3E}">
        <p14:creationId xmlns:p14="http://schemas.microsoft.com/office/powerpoint/2010/main" val="42921354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5A4474-AE19-4A89-2D8F-CBC487233868}"/>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30747AD5-5E2C-86C4-2B64-A2C2FB42E377}"/>
              </a:ext>
            </a:extLst>
          </p:cNvPr>
          <p:cNvSpPr>
            <a:spLocks noGrp="1"/>
          </p:cNvSpPr>
          <p:nvPr>
            <p:ph type="title"/>
          </p:nvPr>
        </p:nvSpPr>
        <p:spPr>
          <a:xfrm>
            <a:off x="457200" y="205979"/>
            <a:ext cx="4293277" cy="371011"/>
          </a:xfrm>
        </p:spPr>
        <p:txBody>
          <a:bodyPr>
            <a:normAutofit fontScale="90000"/>
          </a:bodyPr>
          <a:lstStyle/>
          <a:p>
            <a:r>
              <a:rPr lang="en-GB" dirty="0"/>
              <a:t>Transformations</a:t>
            </a:r>
          </a:p>
        </p:txBody>
      </p:sp>
      <p:pic>
        <p:nvPicPr>
          <p:cNvPr id="15" name="Picture 14">
            <a:extLst>
              <a:ext uri="{FF2B5EF4-FFF2-40B4-BE49-F238E27FC236}">
                <a16:creationId xmlns:a16="http://schemas.microsoft.com/office/drawing/2014/main" id="{F75F49EA-4BE2-5E20-B705-073ECBF143EC}"/>
              </a:ext>
            </a:extLst>
          </p:cNvPr>
          <p:cNvPicPr>
            <a:picLocks noChangeAspect="1"/>
          </p:cNvPicPr>
          <p:nvPr/>
        </p:nvPicPr>
        <p:blipFill>
          <a:blip r:embed="rId2"/>
          <a:srcRect/>
          <a:stretch/>
        </p:blipFill>
        <p:spPr>
          <a:xfrm>
            <a:off x="4765345" y="134290"/>
            <a:ext cx="4304163" cy="4883752"/>
          </a:xfrm>
          <a:prstGeom prst="rect">
            <a:avLst/>
          </a:prstGeom>
        </p:spPr>
      </p:pic>
      <p:pic>
        <p:nvPicPr>
          <p:cNvPr id="2" name="Picture 1">
            <a:extLst>
              <a:ext uri="{FF2B5EF4-FFF2-40B4-BE49-F238E27FC236}">
                <a16:creationId xmlns:a16="http://schemas.microsoft.com/office/drawing/2014/main" id="{DA387615-CBAA-D13C-3CEA-1BBBE8EF3DA4}"/>
              </a:ext>
            </a:extLst>
          </p:cNvPr>
          <p:cNvPicPr>
            <a:picLocks noChangeAspect="1"/>
          </p:cNvPicPr>
          <p:nvPr/>
        </p:nvPicPr>
        <p:blipFill>
          <a:blip r:embed="rId3"/>
          <a:srcRect/>
          <a:stretch/>
        </p:blipFill>
        <p:spPr>
          <a:xfrm>
            <a:off x="415170" y="1518196"/>
            <a:ext cx="4262317" cy="2435610"/>
          </a:xfrm>
          <a:prstGeom prst="rect">
            <a:avLst/>
          </a:prstGeom>
        </p:spPr>
      </p:pic>
    </p:spTree>
    <p:extLst>
      <p:ext uri="{BB962C8B-B14F-4D97-AF65-F5344CB8AC3E}">
        <p14:creationId xmlns:p14="http://schemas.microsoft.com/office/powerpoint/2010/main" val="30116958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A09F05-9921-1206-187F-C69B6DDEC404}"/>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E6E0EFA8-EDE9-B37A-A920-DF94B4DD4455}"/>
              </a:ext>
            </a:extLst>
          </p:cNvPr>
          <p:cNvSpPr>
            <a:spLocks noGrp="1"/>
          </p:cNvSpPr>
          <p:nvPr>
            <p:ph type="title"/>
          </p:nvPr>
        </p:nvSpPr>
        <p:spPr>
          <a:xfrm>
            <a:off x="457200" y="205979"/>
            <a:ext cx="4293277" cy="371011"/>
          </a:xfrm>
        </p:spPr>
        <p:txBody>
          <a:bodyPr>
            <a:normAutofit fontScale="90000"/>
          </a:bodyPr>
          <a:lstStyle/>
          <a:p>
            <a:r>
              <a:rPr lang="en-GB" dirty="0"/>
              <a:t>Transformations</a:t>
            </a:r>
          </a:p>
        </p:txBody>
      </p:sp>
      <p:pic>
        <p:nvPicPr>
          <p:cNvPr id="15" name="Picture 14">
            <a:extLst>
              <a:ext uri="{FF2B5EF4-FFF2-40B4-BE49-F238E27FC236}">
                <a16:creationId xmlns:a16="http://schemas.microsoft.com/office/drawing/2014/main" id="{65DAF5CB-3FF2-E7F4-E5ED-B5CCCAAA5880}"/>
              </a:ext>
            </a:extLst>
          </p:cNvPr>
          <p:cNvPicPr>
            <a:picLocks noChangeAspect="1"/>
          </p:cNvPicPr>
          <p:nvPr/>
        </p:nvPicPr>
        <p:blipFill>
          <a:blip r:embed="rId2"/>
          <a:srcRect/>
          <a:stretch/>
        </p:blipFill>
        <p:spPr>
          <a:xfrm>
            <a:off x="4765345" y="134290"/>
            <a:ext cx="4304162" cy="4883752"/>
          </a:xfrm>
          <a:prstGeom prst="rect">
            <a:avLst/>
          </a:prstGeom>
        </p:spPr>
      </p:pic>
      <p:pic>
        <p:nvPicPr>
          <p:cNvPr id="2" name="Picture 1">
            <a:extLst>
              <a:ext uri="{FF2B5EF4-FFF2-40B4-BE49-F238E27FC236}">
                <a16:creationId xmlns:a16="http://schemas.microsoft.com/office/drawing/2014/main" id="{1044026A-A9EC-7519-DEE9-CB4700152A5C}"/>
              </a:ext>
            </a:extLst>
          </p:cNvPr>
          <p:cNvPicPr>
            <a:picLocks noChangeAspect="1"/>
          </p:cNvPicPr>
          <p:nvPr/>
        </p:nvPicPr>
        <p:blipFill>
          <a:blip r:embed="rId3"/>
          <a:srcRect/>
          <a:stretch/>
        </p:blipFill>
        <p:spPr>
          <a:xfrm>
            <a:off x="415170" y="1518196"/>
            <a:ext cx="4262317" cy="2435610"/>
          </a:xfrm>
          <a:prstGeom prst="rect">
            <a:avLst/>
          </a:prstGeom>
        </p:spPr>
      </p:pic>
    </p:spTree>
    <p:extLst>
      <p:ext uri="{BB962C8B-B14F-4D97-AF65-F5344CB8AC3E}">
        <p14:creationId xmlns:p14="http://schemas.microsoft.com/office/powerpoint/2010/main" val="3239220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AA1E38F-44CC-0ACE-B90D-745782A693C1}"/>
              </a:ext>
            </a:extLst>
          </p:cNvPr>
          <p:cNvSpPr>
            <a:spLocks noGrp="1"/>
          </p:cNvSpPr>
          <p:nvPr>
            <p:ph type="body" sz="quarter" idx="10"/>
          </p:nvPr>
        </p:nvSpPr>
        <p:spPr/>
        <p:txBody>
          <a:bodyPr/>
          <a:lstStyle/>
          <a:p>
            <a:r>
              <a:rPr lang="en-GB" dirty="0"/>
              <a:t>Week 4</a:t>
            </a:r>
          </a:p>
        </p:txBody>
      </p:sp>
      <p:sp>
        <p:nvSpPr>
          <p:cNvPr id="3" name="Text Placeholder 2">
            <a:extLst>
              <a:ext uri="{FF2B5EF4-FFF2-40B4-BE49-F238E27FC236}">
                <a16:creationId xmlns:a16="http://schemas.microsoft.com/office/drawing/2014/main" id="{BC0918AC-4669-2CC4-F6EE-C1104F5AC20E}"/>
              </a:ext>
            </a:extLst>
          </p:cNvPr>
          <p:cNvSpPr>
            <a:spLocks noGrp="1"/>
          </p:cNvSpPr>
          <p:nvPr>
            <p:ph type="body" sz="quarter" idx="11"/>
          </p:nvPr>
        </p:nvSpPr>
        <p:spPr/>
        <p:txBody>
          <a:bodyPr/>
          <a:lstStyle/>
          <a:p>
            <a:r>
              <a:rPr lang="en-GB" dirty="0"/>
              <a:t>Interactions</a:t>
            </a:r>
          </a:p>
        </p:txBody>
      </p:sp>
      <p:sp>
        <p:nvSpPr>
          <p:cNvPr id="4" name="Text Placeholder 3">
            <a:extLst>
              <a:ext uri="{FF2B5EF4-FFF2-40B4-BE49-F238E27FC236}">
                <a16:creationId xmlns:a16="http://schemas.microsoft.com/office/drawing/2014/main" id="{2C16E2DC-61A9-B126-8DE8-289BDA969716}"/>
              </a:ext>
            </a:extLst>
          </p:cNvPr>
          <p:cNvSpPr>
            <a:spLocks noGrp="1"/>
          </p:cNvSpPr>
          <p:nvPr>
            <p:ph type="body" sz="quarter" idx="12"/>
          </p:nvPr>
        </p:nvSpPr>
        <p:spPr/>
        <p:txBody>
          <a:bodyPr/>
          <a:lstStyle/>
          <a:p>
            <a:r>
              <a:rPr lang="en-GB" dirty="0"/>
              <a:t>Estimating, plotting and interpreting interaction effects</a:t>
            </a:r>
          </a:p>
        </p:txBody>
      </p:sp>
      <p:graphicFrame>
        <p:nvGraphicFramePr>
          <p:cNvPr id="6" name="SmartArt Placeholder 5">
            <a:extLst>
              <a:ext uri="{FF2B5EF4-FFF2-40B4-BE49-F238E27FC236}">
                <a16:creationId xmlns:a16="http://schemas.microsoft.com/office/drawing/2014/main" id="{21C8880E-D603-F248-9662-149D009B053C}"/>
              </a:ext>
            </a:extLst>
          </p:cNvPr>
          <p:cNvGraphicFramePr>
            <a:graphicFrameLocks noGrp="1"/>
          </p:cNvGraphicFramePr>
          <p:nvPr>
            <p:ph type="dgm" sz="quarter" idx="13"/>
            <p:extLst>
              <p:ext uri="{D42A27DB-BD31-4B8C-83A1-F6EECF244321}">
                <p14:modId xmlns:p14="http://schemas.microsoft.com/office/powerpoint/2010/main" val="1308402498"/>
              </p:ext>
            </p:extLst>
          </p:nvPr>
        </p:nvGraphicFramePr>
        <p:xfrm>
          <a:off x="4176713" y="282575"/>
          <a:ext cx="4645025" cy="45989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079361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D591F52-C608-1FD8-BED0-47CF185B9EAC}"/>
              </a:ext>
            </a:extLst>
          </p:cNvPr>
          <p:cNvSpPr>
            <a:spLocks noGrp="1"/>
          </p:cNvSpPr>
          <p:nvPr>
            <p:ph type="ctrTitle"/>
          </p:nvPr>
        </p:nvSpPr>
        <p:spPr/>
        <p:txBody>
          <a:bodyPr/>
          <a:lstStyle/>
          <a:p>
            <a:pPr marL="0" indent="0">
              <a:buNone/>
            </a:pPr>
            <a:r>
              <a:rPr lang="en-GB" dirty="0"/>
              <a:t>Logistic regression</a:t>
            </a:r>
          </a:p>
        </p:txBody>
      </p:sp>
    </p:spTree>
    <p:extLst>
      <p:ext uri="{BB962C8B-B14F-4D97-AF65-F5344CB8AC3E}">
        <p14:creationId xmlns:p14="http://schemas.microsoft.com/office/powerpoint/2010/main" val="3044363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3BE8FA9-0E0B-F9A0-BD57-19AD7C605FDC}"/>
              </a:ext>
            </a:extLst>
          </p:cNvPr>
          <p:cNvSpPr>
            <a:spLocks noGrp="1"/>
          </p:cNvSpPr>
          <p:nvPr>
            <p:ph type="title"/>
          </p:nvPr>
        </p:nvSpPr>
        <p:spPr/>
        <p:txBody>
          <a:bodyPr>
            <a:normAutofit fontScale="90000"/>
          </a:bodyPr>
          <a:lstStyle/>
          <a:p>
            <a:r>
              <a:rPr lang="en-GB" b="1" i="0" dirty="0">
                <a:solidFill>
                  <a:srgbClr val="071A31"/>
                </a:solidFill>
                <a:effectLst/>
                <a:latin typeface="Source Sans Pro" panose="020B0503030403020204" pitchFamily="34" charset="0"/>
              </a:rPr>
              <a:t>How does education relate to social trust?</a:t>
            </a:r>
            <a:endParaRPr lang="en-GB" dirty="0"/>
          </a:p>
        </p:txBody>
      </p:sp>
      <p:sp>
        <p:nvSpPr>
          <p:cNvPr id="5" name="Content Placeholder 4">
            <a:extLst>
              <a:ext uri="{FF2B5EF4-FFF2-40B4-BE49-F238E27FC236}">
                <a16:creationId xmlns:a16="http://schemas.microsoft.com/office/drawing/2014/main" id="{54347048-2C3E-9BB3-961B-695230B4C087}"/>
              </a:ext>
            </a:extLst>
          </p:cNvPr>
          <p:cNvSpPr>
            <a:spLocks noGrp="1"/>
          </p:cNvSpPr>
          <p:nvPr>
            <p:ph idx="1"/>
          </p:nvPr>
        </p:nvSpPr>
        <p:spPr/>
        <p:txBody>
          <a:bodyPr>
            <a:normAutofit fontScale="92500" lnSpcReduction="10000"/>
          </a:bodyPr>
          <a:lstStyle/>
          <a:p>
            <a:r>
              <a:rPr lang="en-GB" dirty="0"/>
              <a:t>Application reading:</a:t>
            </a:r>
          </a:p>
          <a:p>
            <a:pPr marL="0" indent="0">
              <a:buNone/>
            </a:pPr>
            <a:endParaRPr lang="en-GB" dirty="0"/>
          </a:p>
          <a:p>
            <a:pPr marL="896938" indent="-539750">
              <a:buNone/>
            </a:pPr>
            <a:r>
              <a:rPr lang="en-GB" b="0" i="0" dirty="0">
                <a:solidFill>
                  <a:srgbClr val="373A3C"/>
                </a:solidFill>
                <a:effectLst/>
                <a:latin typeface="Source Sans Pro" panose="020B0503030403020204" pitchFamily="34" charset="0"/>
              </a:rPr>
              <a:t>Wu, Cary. 2021. “Education and Social Trust in Global Perspective.” </a:t>
            </a:r>
            <a:r>
              <a:rPr lang="en-GB" b="0" i="1" dirty="0">
                <a:solidFill>
                  <a:srgbClr val="373A3C"/>
                </a:solidFill>
                <a:effectLst/>
                <a:latin typeface="Source Sans Pro" panose="020B0503030403020204" pitchFamily="34" charset="0"/>
              </a:rPr>
              <a:t>Sociological Perspectives</a:t>
            </a:r>
            <a:r>
              <a:rPr lang="en-GB" b="0" i="0" dirty="0">
                <a:solidFill>
                  <a:srgbClr val="373A3C"/>
                </a:solidFill>
                <a:effectLst/>
                <a:latin typeface="Source Sans Pro" panose="020B0503030403020204" pitchFamily="34" charset="0"/>
              </a:rPr>
              <a:t> 64 (6): 1166–86. </a:t>
            </a:r>
            <a:r>
              <a:rPr lang="en-GB" b="0" i="0" u="none" strike="noStrike" dirty="0">
                <a:solidFill>
                  <a:srgbClr val="16686F"/>
                </a:solidFill>
                <a:effectLst/>
                <a:latin typeface="Source Sans Pro" panose="020B0503030403020204" pitchFamily="34" charset="0"/>
                <a:hlinkClick r:id="rId2"/>
              </a:rPr>
              <a:t>https://doi.org/10.1177/0731121421990045</a:t>
            </a:r>
            <a:r>
              <a:rPr lang="en-GB" b="0" i="0" dirty="0">
                <a:solidFill>
                  <a:srgbClr val="373A3C"/>
                </a:solidFill>
                <a:effectLst/>
                <a:latin typeface="Source Sans Pro" panose="020B0503030403020204" pitchFamily="34" charset="0"/>
              </a:rPr>
              <a:t>.</a:t>
            </a:r>
          </a:p>
          <a:p>
            <a:pPr marL="0" indent="0">
              <a:buNone/>
            </a:pPr>
            <a:endParaRPr lang="en-GB" dirty="0">
              <a:solidFill>
                <a:srgbClr val="373A3C"/>
              </a:solidFill>
              <a:latin typeface="Source Sans Pro" panose="020B0503030403020204" pitchFamily="34" charset="0"/>
            </a:endParaRPr>
          </a:p>
          <a:p>
            <a:r>
              <a:rPr lang="en-GB" b="0" i="0" dirty="0">
                <a:solidFill>
                  <a:srgbClr val="373A3C"/>
                </a:solidFill>
                <a:effectLst/>
                <a:latin typeface="Source Sans Pro" panose="020B0503030403020204" pitchFamily="34" charset="0"/>
              </a:rPr>
              <a:t> “there is a strong and positive relation between education level and trust”. </a:t>
            </a:r>
          </a:p>
          <a:p>
            <a:r>
              <a:rPr lang="en-GB" b="0" i="0" dirty="0">
                <a:solidFill>
                  <a:srgbClr val="373A3C"/>
                </a:solidFill>
                <a:effectLst/>
                <a:latin typeface="Source Sans Pro" panose="020B0503030403020204" pitchFamily="34" charset="0"/>
              </a:rPr>
              <a:t>However, “several studies have shown that education might yield differential impacts on trust in different societies. In Sweden, Sven </a:t>
            </a:r>
            <a:r>
              <a:rPr lang="en-GB" b="0" i="0" dirty="0" err="1">
                <a:solidFill>
                  <a:srgbClr val="373A3C"/>
                </a:solidFill>
                <a:effectLst/>
                <a:latin typeface="Source Sans Pro" panose="020B0503030403020204" pitchFamily="34" charset="0"/>
              </a:rPr>
              <a:t>Oskarsson</a:t>
            </a:r>
            <a:r>
              <a:rPr lang="en-GB" b="0" i="0" dirty="0">
                <a:solidFill>
                  <a:srgbClr val="373A3C"/>
                </a:solidFill>
                <a:effectLst/>
                <a:latin typeface="Source Sans Pro" panose="020B0503030403020204" pitchFamily="34" charset="0"/>
              </a:rPr>
              <a:t> et al. (2017) show that education has little impact on trust. In China, Cary Wu and </a:t>
            </a:r>
            <a:r>
              <a:rPr lang="en-GB" b="0" i="0" dirty="0" err="1">
                <a:solidFill>
                  <a:srgbClr val="373A3C"/>
                </a:solidFill>
                <a:effectLst/>
                <a:latin typeface="Source Sans Pro" panose="020B0503030403020204" pitchFamily="34" charset="0"/>
              </a:rPr>
              <a:t>Zhilei</a:t>
            </a:r>
            <a:r>
              <a:rPr lang="en-GB" b="0" i="0" dirty="0">
                <a:solidFill>
                  <a:srgbClr val="373A3C"/>
                </a:solidFill>
                <a:effectLst/>
                <a:latin typeface="Source Sans Pro" panose="020B0503030403020204" pitchFamily="34" charset="0"/>
              </a:rPr>
              <a:t> Shi (2020) suggest that education has a negative impact on people’s trust. Several cross-national studies have also shown that the education and trust association can vary from positive to negative depending on the specific institutional contexts …”</a:t>
            </a:r>
            <a:endParaRPr lang="en-GB" dirty="0"/>
          </a:p>
        </p:txBody>
      </p:sp>
    </p:spTree>
    <p:extLst>
      <p:ext uri="{BB962C8B-B14F-4D97-AF65-F5344CB8AC3E}">
        <p14:creationId xmlns:p14="http://schemas.microsoft.com/office/powerpoint/2010/main" val="18875681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3BE8FA9-0E0B-F9A0-BD57-19AD7C605FDC}"/>
              </a:ext>
            </a:extLst>
          </p:cNvPr>
          <p:cNvSpPr>
            <a:spLocks noGrp="1"/>
          </p:cNvSpPr>
          <p:nvPr>
            <p:ph type="title"/>
          </p:nvPr>
        </p:nvSpPr>
        <p:spPr/>
        <p:txBody>
          <a:bodyPr>
            <a:normAutofit fontScale="90000"/>
          </a:bodyPr>
          <a:lstStyle/>
          <a:p>
            <a:r>
              <a:rPr lang="en-GB" b="1" i="0" dirty="0">
                <a:solidFill>
                  <a:srgbClr val="071A31"/>
                </a:solidFill>
                <a:effectLst/>
                <a:latin typeface="Source Sans Pro" panose="020B0503030403020204" pitchFamily="34" charset="0"/>
              </a:rPr>
              <a:t>How does education relate to social trust?</a:t>
            </a:r>
            <a:endParaRPr lang="en-GB" dirty="0"/>
          </a:p>
        </p:txBody>
      </p:sp>
      <p:sp>
        <p:nvSpPr>
          <p:cNvPr id="5" name="Content Placeholder 4">
            <a:extLst>
              <a:ext uri="{FF2B5EF4-FFF2-40B4-BE49-F238E27FC236}">
                <a16:creationId xmlns:a16="http://schemas.microsoft.com/office/drawing/2014/main" id="{54347048-2C3E-9BB3-961B-695230B4C087}"/>
              </a:ext>
            </a:extLst>
          </p:cNvPr>
          <p:cNvSpPr>
            <a:spLocks noGrp="1"/>
          </p:cNvSpPr>
          <p:nvPr>
            <p:ph idx="1"/>
          </p:nvPr>
        </p:nvSpPr>
        <p:spPr/>
        <p:txBody>
          <a:bodyPr>
            <a:normAutofit fontScale="92500" lnSpcReduction="20000"/>
          </a:bodyPr>
          <a:lstStyle/>
          <a:p>
            <a:r>
              <a:rPr lang="en-GB" dirty="0"/>
              <a:t>Methods:</a:t>
            </a:r>
          </a:p>
          <a:p>
            <a:pPr lvl="1"/>
            <a:r>
              <a:rPr lang="en-GB" b="0" i="0" dirty="0">
                <a:solidFill>
                  <a:srgbClr val="747A7F"/>
                </a:solidFill>
                <a:effectLst/>
                <a:latin typeface="Source Sans Pro" panose="020B0503030403020204" pitchFamily="34" charset="0"/>
              </a:rPr>
              <a:t>“For the WVS, I use the standard survey item asking, </a:t>
            </a:r>
            <a:r>
              <a:rPr lang="en-GB" b="1" i="0" dirty="0">
                <a:solidFill>
                  <a:srgbClr val="747A7F"/>
                </a:solidFill>
                <a:effectLst/>
                <a:latin typeface="Source Sans Pro" panose="020B0503030403020204" pitchFamily="34" charset="0"/>
              </a:rPr>
              <a:t>“Generally speaking, would you say that most people can be trusted or that you can’t be too careful in dealing with people?” (Rosenberg 1956). </a:t>
            </a:r>
            <a:r>
              <a:rPr lang="en-GB" b="0" i="0" dirty="0">
                <a:solidFill>
                  <a:srgbClr val="747A7F"/>
                </a:solidFill>
                <a:effectLst/>
                <a:latin typeface="Source Sans Pro" panose="020B0503030403020204" pitchFamily="34" charset="0"/>
              </a:rPr>
              <a:t>The variable is coded on a 0 to 1 scale, with </a:t>
            </a:r>
            <a:r>
              <a:rPr lang="en-GB" b="1" i="0" dirty="0">
                <a:solidFill>
                  <a:srgbClr val="747A7F"/>
                </a:solidFill>
                <a:effectLst/>
                <a:latin typeface="Source Sans Pro" panose="020B0503030403020204" pitchFamily="34" charset="0"/>
              </a:rPr>
              <a:t>1 corresponding to high levels of trust</a:t>
            </a:r>
            <a:r>
              <a:rPr lang="en-GB" b="0" i="0" dirty="0">
                <a:solidFill>
                  <a:srgbClr val="747A7F"/>
                </a:solidFill>
                <a:effectLst/>
                <a:latin typeface="Source Sans Pro" panose="020B0503030403020204" pitchFamily="34" charset="0"/>
              </a:rPr>
              <a:t>.” (p. 1170) </a:t>
            </a:r>
          </a:p>
          <a:p>
            <a:pPr lvl="1"/>
            <a:r>
              <a:rPr lang="en-GB" b="0" i="0" dirty="0">
                <a:solidFill>
                  <a:srgbClr val="747A7F"/>
                </a:solidFill>
                <a:effectLst/>
                <a:latin typeface="Source Sans Pro" panose="020B0503030403020204" pitchFamily="34" charset="0"/>
              </a:rPr>
              <a:t>“For the WVS, I measure </a:t>
            </a:r>
            <a:r>
              <a:rPr lang="en-GB" b="1" i="0" dirty="0">
                <a:solidFill>
                  <a:srgbClr val="747A7F"/>
                </a:solidFill>
                <a:effectLst/>
                <a:latin typeface="Source Sans Pro" panose="020B0503030403020204" pitchFamily="34" charset="0"/>
              </a:rPr>
              <a:t>educational attainment </a:t>
            </a:r>
            <a:r>
              <a:rPr lang="en-GB" b="0" i="0" dirty="0">
                <a:solidFill>
                  <a:srgbClr val="747A7F"/>
                </a:solidFill>
                <a:effectLst/>
                <a:latin typeface="Source Sans Pro" panose="020B0503030403020204" pitchFamily="34" charset="0"/>
              </a:rPr>
              <a:t>using respondents’ highest education level attained with eight categories, namely, 1 = no formal education or inadequately completed elementary education, 2 = completed (compulsory) elementary education, 3 = incomplete secondary school: technical/vocational, 4 = complete secondary school: technical/vocational, 5 = incomplete secondary: university, 6 = complete secondary: university, 7 = some university without degree, and 8 = university with degree/higher education. In some analyses, I treat education as a categorical variable. To reduce the number of categories, I recode respondents’ education into Primary, Secondary, Post-secondary, and Tertiary. This is also consistent with the most recent wave of the WVS coding” (p. 1171) </a:t>
            </a:r>
          </a:p>
          <a:p>
            <a:pPr lvl="1"/>
            <a:r>
              <a:rPr lang="en-GB" b="0" i="0" dirty="0">
                <a:solidFill>
                  <a:srgbClr val="747A7F"/>
                </a:solidFill>
                <a:effectLst/>
                <a:latin typeface="Source Sans Pro" panose="020B0503030403020204" pitchFamily="34" charset="0"/>
              </a:rPr>
              <a:t>“I also </a:t>
            </a:r>
            <a:r>
              <a:rPr lang="en-GB" b="1" i="0" dirty="0">
                <a:solidFill>
                  <a:srgbClr val="747A7F"/>
                </a:solidFill>
                <a:effectLst/>
                <a:latin typeface="Source Sans Pro" panose="020B0503030403020204" pitchFamily="34" charset="0"/>
              </a:rPr>
              <a:t>control for relevant demographic covariates </a:t>
            </a:r>
            <a:r>
              <a:rPr lang="en-GB" b="0" i="0" dirty="0">
                <a:solidFill>
                  <a:srgbClr val="747A7F"/>
                </a:solidFill>
                <a:effectLst/>
                <a:latin typeface="Source Sans Pro" panose="020B0503030403020204" pitchFamily="34" charset="0"/>
              </a:rPr>
              <a:t>such as </a:t>
            </a:r>
            <a:r>
              <a:rPr lang="en-GB" b="1" i="0" dirty="0">
                <a:solidFill>
                  <a:srgbClr val="747A7F"/>
                </a:solidFill>
                <a:effectLst/>
                <a:latin typeface="Source Sans Pro" panose="020B0503030403020204" pitchFamily="34" charset="0"/>
              </a:rPr>
              <a:t>gender</a:t>
            </a:r>
            <a:r>
              <a:rPr lang="en-GB" b="0" i="0" dirty="0">
                <a:solidFill>
                  <a:srgbClr val="747A7F"/>
                </a:solidFill>
                <a:effectLst/>
                <a:latin typeface="Source Sans Pro" panose="020B0503030403020204" pitchFamily="34" charset="0"/>
              </a:rPr>
              <a:t>, </a:t>
            </a:r>
            <a:r>
              <a:rPr lang="en-GB" b="1" i="0" dirty="0">
                <a:solidFill>
                  <a:srgbClr val="747A7F"/>
                </a:solidFill>
                <a:effectLst/>
                <a:latin typeface="Source Sans Pro" panose="020B0503030403020204" pitchFamily="34" charset="0"/>
              </a:rPr>
              <a:t>age</a:t>
            </a:r>
            <a:r>
              <a:rPr lang="en-GB" b="0" i="0" dirty="0">
                <a:solidFill>
                  <a:srgbClr val="747A7F"/>
                </a:solidFill>
                <a:effectLst/>
                <a:latin typeface="Source Sans Pro" panose="020B0503030403020204" pitchFamily="34" charset="0"/>
              </a:rPr>
              <a:t>, </a:t>
            </a:r>
            <a:r>
              <a:rPr lang="en-GB" b="1" i="0" dirty="0">
                <a:solidFill>
                  <a:srgbClr val="747A7F"/>
                </a:solidFill>
                <a:effectLst/>
                <a:latin typeface="Source Sans Pro" panose="020B0503030403020204" pitchFamily="34" charset="0"/>
              </a:rPr>
              <a:t>income</a:t>
            </a:r>
            <a:r>
              <a:rPr lang="en-GB" b="0" i="0" dirty="0">
                <a:solidFill>
                  <a:srgbClr val="747A7F"/>
                </a:solidFill>
                <a:effectLst/>
                <a:latin typeface="Source Sans Pro" panose="020B0503030403020204" pitchFamily="34" charset="0"/>
              </a:rPr>
              <a:t>, </a:t>
            </a:r>
            <a:r>
              <a:rPr lang="en-GB" b="1" i="0" dirty="0">
                <a:solidFill>
                  <a:srgbClr val="747A7F"/>
                </a:solidFill>
                <a:effectLst/>
                <a:latin typeface="Source Sans Pro" panose="020B0503030403020204" pitchFamily="34" charset="0"/>
              </a:rPr>
              <a:t>marital status</a:t>
            </a:r>
            <a:r>
              <a:rPr lang="en-GB" b="0" i="0" dirty="0">
                <a:solidFill>
                  <a:srgbClr val="747A7F"/>
                </a:solidFill>
                <a:effectLst/>
                <a:latin typeface="Source Sans Pro" panose="020B0503030403020204" pitchFamily="34" charset="0"/>
              </a:rPr>
              <a:t>, and </a:t>
            </a:r>
            <a:r>
              <a:rPr lang="en-GB" b="1" i="0" dirty="0">
                <a:solidFill>
                  <a:srgbClr val="747A7F"/>
                </a:solidFill>
                <a:effectLst/>
                <a:latin typeface="Source Sans Pro" panose="020B0503030403020204" pitchFamily="34" charset="0"/>
              </a:rPr>
              <a:t>occupational</a:t>
            </a:r>
            <a:r>
              <a:rPr lang="en-GB" b="0" i="0" dirty="0">
                <a:solidFill>
                  <a:srgbClr val="747A7F"/>
                </a:solidFill>
                <a:effectLst/>
                <a:latin typeface="Source Sans Pro" panose="020B0503030403020204" pitchFamily="34" charset="0"/>
              </a:rPr>
              <a:t> </a:t>
            </a:r>
            <a:r>
              <a:rPr lang="en-GB" b="1" i="0" dirty="0">
                <a:solidFill>
                  <a:srgbClr val="747A7F"/>
                </a:solidFill>
                <a:effectLst/>
                <a:latin typeface="Source Sans Pro" panose="020B0503030403020204" pitchFamily="34" charset="0"/>
              </a:rPr>
              <a:t>status</a:t>
            </a:r>
            <a:r>
              <a:rPr lang="en-GB" b="0" i="0" dirty="0">
                <a:solidFill>
                  <a:srgbClr val="747A7F"/>
                </a:solidFill>
                <a:effectLst/>
                <a:latin typeface="Source Sans Pro" panose="020B0503030403020204" pitchFamily="34" charset="0"/>
              </a:rPr>
              <a:t> at the individual level” (p. 1172)</a:t>
            </a:r>
            <a:endParaRPr lang="en-GB" dirty="0">
              <a:solidFill>
                <a:srgbClr val="373A3C"/>
              </a:solidFill>
              <a:latin typeface="Source Sans Pro" panose="020B0503030403020204" pitchFamily="34" charset="0"/>
            </a:endParaRPr>
          </a:p>
          <a:p>
            <a:pPr marL="0" indent="0">
              <a:buNone/>
            </a:pPr>
            <a:endParaRPr lang="en-GB" dirty="0"/>
          </a:p>
        </p:txBody>
      </p:sp>
    </p:spTree>
    <p:extLst>
      <p:ext uri="{BB962C8B-B14F-4D97-AF65-F5344CB8AC3E}">
        <p14:creationId xmlns:p14="http://schemas.microsoft.com/office/powerpoint/2010/main" val="38932222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3BE8FA9-0E0B-F9A0-BD57-19AD7C605FDC}"/>
              </a:ext>
            </a:extLst>
          </p:cNvPr>
          <p:cNvSpPr>
            <a:spLocks noGrp="1"/>
          </p:cNvSpPr>
          <p:nvPr>
            <p:ph type="title"/>
          </p:nvPr>
        </p:nvSpPr>
        <p:spPr/>
        <p:txBody>
          <a:bodyPr>
            <a:normAutofit fontScale="90000"/>
          </a:bodyPr>
          <a:lstStyle/>
          <a:p>
            <a:r>
              <a:rPr lang="en-GB" b="1" i="0" dirty="0">
                <a:solidFill>
                  <a:srgbClr val="071A31"/>
                </a:solidFill>
                <a:effectLst/>
                <a:latin typeface="Source Sans Pro" panose="020B0503030403020204" pitchFamily="34" charset="0"/>
              </a:rPr>
              <a:t>How does education relate to social trust?</a:t>
            </a:r>
            <a:endParaRPr lang="en-GB" dirty="0"/>
          </a:p>
        </p:txBody>
      </p:sp>
      <p:pic>
        <p:nvPicPr>
          <p:cNvPr id="9218" name="Picture 2">
            <a:extLst>
              <a:ext uri="{FF2B5EF4-FFF2-40B4-BE49-F238E27FC236}">
                <a16:creationId xmlns:a16="http://schemas.microsoft.com/office/drawing/2014/main" id="{B98ED646-8649-ED0D-EA96-37A6A3D87D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3713" y="949234"/>
            <a:ext cx="3988287" cy="3988287"/>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a:extLst>
              <a:ext uri="{FF2B5EF4-FFF2-40B4-BE49-F238E27FC236}">
                <a16:creationId xmlns:a16="http://schemas.microsoft.com/office/drawing/2014/main" id="{8D4D2241-EF41-425E-99DD-6E8C91A0AE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57839" y="949234"/>
            <a:ext cx="3988287" cy="39882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30790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3BE8FA9-0E0B-F9A0-BD57-19AD7C605FDC}"/>
              </a:ext>
            </a:extLst>
          </p:cNvPr>
          <p:cNvSpPr>
            <a:spLocks noGrp="1"/>
          </p:cNvSpPr>
          <p:nvPr>
            <p:ph type="title"/>
          </p:nvPr>
        </p:nvSpPr>
        <p:spPr/>
        <p:txBody>
          <a:bodyPr>
            <a:normAutofit fontScale="90000"/>
          </a:bodyPr>
          <a:lstStyle/>
          <a:p>
            <a:r>
              <a:rPr lang="en-GB" b="1" i="0" dirty="0">
                <a:solidFill>
                  <a:srgbClr val="071A31"/>
                </a:solidFill>
                <a:effectLst/>
                <a:latin typeface="Source Sans Pro" panose="020B0503030403020204" pitchFamily="34" charset="0"/>
              </a:rPr>
              <a:t>How does education relate to social trust?</a:t>
            </a:r>
            <a:endParaRPr lang="en-GB" dirty="0"/>
          </a:p>
        </p:txBody>
      </p:sp>
      <p:pic>
        <p:nvPicPr>
          <p:cNvPr id="10242" name="Picture 2">
            <a:extLst>
              <a:ext uri="{FF2B5EF4-FFF2-40B4-BE49-F238E27FC236}">
                <a16:creationId xmlns:a16="http://schemas.microsoft.com/office/drawing/2014/main" id="{93C9FFD6-6636-4C12-731C-FF3FE017D1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9586" y="630044"/>
            <a:ext cx="4307477" cy="43074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30573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271EE-7C2C-C4A7-4E11-1B1DFCE564F3}"/>
              </a:ext>
            </a:extLst>
          </p:cNvPr>
          <p:cNvSpPr>
            <a:spLocks noGrp="1"/>
          </p:cNvSpPr>
          <p:nvPr>
            <p:ph type="ctrTitle"/>
          </p:nvPr>
        </p:nvSpPr>
        <p:spPr/>
        <p:txBody>
          <a:bodyPr/>
          <a:lstStyle/>
          <a:p>
            <a:pPr marL="0" indent="0">
              <a:buNone/>
            </a:pPr>
            <a:r>
              <a:rPr lang="en-GB" dirty="0"/>
              <a:t>Interactions</a:t>
            </a:r>
          </a:p>
        </p:txBody>
      </p:sp>
    </p:spTree>
    <p:extLst>
      <p:ext uri="{BB962C8B-B14F-4D97-AF65-F5344CB8AC3E}">
        <p14:creationId xmlns:p14="http://schemas.microsoft.com/office/powerpoint/2010/main" val="21240115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E16A1-0AC3-93C9-C795-6EC312FA881D}"/>
              </a:ext>
            </a:extLst>
          </p:cNvPr>
          <p:cNvSpPr>
            <a:spLocks noGrp="1"/>
          </p:cNvSpPr>
          <p:nvPr>
            <p:ph type="title"/>
          </p:nvPr>
        </p:nvSpPr>
        <p:spPr/>
        <p:txBody>
          <a:bodyPr>
            <a:normAutofit fontScale="90000"/>
          </a:bodyPr>
          <a:lstStyle/>
          <a:p>
            <a:r>
              <a:rPr lang="en-GB" dirty="0"/>
              <a:t>Statistical models</a:t>
            </a:r>
          </a:p>
        </p:txBody>
      </p:sp>
      <p:sp>
        <p:nvSpPr>
          <p:cNvPr id="3" name="Content Placeholder 2">
            <a:extLst>
              <a:ext uri="{FF2B5EF4-FFF2-40B4-BE49-F238E27FC236}">
                <a16:creationId xmlns:a16="http://schemas.microsoft.com/office/drawing/2014/main" id="{B92E8A37-0785-6A95-D956-93D050B23674}"/>
              </a:ext>
            </a:extLst>
          </p:cNvPr>
          <p:cNvSpPr>
            <a:spLocks noGrp="1"/>
          </p:cNvSpPr>
          <p:nvPr>
            <p:ph idx="1"/>
          </p:nvPr>
        </p:nvSpPr>
        <p:spPr/>
        <p:txBody>
          <a:bodyPr/>
          <a:lstStyle/>
          <a:p>
            <a:r>
              <a:rPr lang="en-GB" dirty="0"/>
              <a:t>Interaction models</a:t>
            </a:r>
          </a:p>
          <a:p>
            <a:pPr lvl="1"/>
            <a:r>
              <a:rPr lang="en-GB" dirty="0"/>
              <a:t>In linear models, </a:t>
            </a:r>
            <a:r>
              <a:rPr lang="en-GB" b="0" i="0" dirty="0">
                <a:solidFill>
                  <a:srgbClr val="373A3C"/>
                </a:solidFill>
                <a:effectLst/>
                <a:latin typeface="Source Sans Pro" panose="020B0503030403020204" pitchFamily="34" charset="0"/>
              </a:rPr>
              <a:t>each explanatory variable is assumed to have an effect on the outcome variable that is independent of the values of other explanatory variables included in the model </a:t>
            </a:r>
            <a:r>
              <a:rPr lang="en-GB" b="0" i="0" dirty="0">
                <a:solidFill>
                  <a:srgbClr val="373A3C"/>
                </a:solidFill>
                <a:effectLst/>
                <a:latin typeface="Source Sans Pro" panose="020B0503030403020204" pitchFamily="34" charset="0"/>
                <a:sym typeface="Wingdings" panose="05000000000000000000" pitchFamily="2" charset="2"/>
              </a:rPr>
              <a:t> </a:t>
            </a:r>
            <a:r>
              <a:rPr lang="en-GB" b="1" i="0" dirty="0">
                <a:solidFill>
                  <a:srgbClr val="373A3C"/>
                </a:solidFill>
                <a:effectLst/>
                <a:latin typeface="Source Sans Pro" panose="020B0503030403020204" pitchFamily="34" charset="0"/>
                <a:sym typeface="Wingdings" panose="05000000000000000000" pitchFamily="2" charset="2"/>
              </a:rPr>
              <a:t>main effects</a:t>
            </a:r>
          </a:p>
          <a:p>
            <a:pPr lvl="1"/>
            <a:r>
              <a:rPr lang="en-GB" dirty="0">
                <a:solidFill>
                  <a:srgbClr val="373A3C"/>
                </a:solidFill>
                <a:latin typeface="Source Sans Pro" panose="020B0503030403020204" pitchFamily="34" charset="0"/>
                <a:sym typeface="Wingdings" panose="05000000000000000000" pitchFamily="2" charset="2"/>
              </a:rPr>
              <a:t>We can reject this assumption and model any theoretically motivated dependencies between the explanatory variables themselves</a:t>
            </a:r>
          </a:p>
          <a:p>
            <a:pPr lvl="1"/>
            <a:r>
              <a:rPr lang="en-GB" dirty="0">
                <a:solidFill>
                  <a:srgbClr val="373A3C"/>
                </a:solidFill>
                <a:latin typeface="Source Sans Pro" panose="020B0503030403020204" pitchFamily="34" charset="0"/>
                <a:sym typeface="Wingdings" panose="05000000000000000000" pitchFamily="2" charset="2"/>
              </a:rPr>
              <a:t>We “multiplicate” the effect of two explanatory variables to estimate their effect as dependent on the values of the other explanatory variable(s)</a:t>
            </a:r>
          </a:p>
          <a:p>
            <a:pPr lvl="1"/>
            <a:endParaRPr lang="en-GB" dirty="0"/>
          </a:p>
        </p:txBody>
      </p:sp>
      <p:sp>
        <p:nvSpPr>
          <p:cNvPr id="4" name="Footer Placeholder 3">
            <a:extLst>
              <a:ext uri="{FF2B5EF4-FFF2-40B4-BE49-F238E27FC236}">
                <a16:creationId xmlns:a16="http://schemas.microsoft.com/office/drawing/2014/main" id="{FBB5D22F-A6D5-6F99-B6DD-5B1CC9E96278}"/>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D3E4088A-9319-E2B2-962E-9D11E0DB9D3A}"/>
              </a:ext>
            </a:extLst>
          </p:cNvPr>
          <p:cNvSpPr>
            <a:spLocks noGrp="1"/>
          </p:cNvSpPr>
          <p:nvPr>
            <p:ph type="sldNum" sz="quarter" idx="12"/>
          </p:nvPr>
        </p:nvSpPr>
        <p:spPr/>
        <p:txBody>
          <a:bodyPr/>
          <a:lstStyle/>
          <a:p>
            <a:r>
              <a:rPr lang="en-US"/>
              <a:t>Slide </a:t>
            </a:r>
            <a:fld id="{C5EF2332-01BF-834F-8236-50238282D533}" type="slidenum">
              <a:rPr lang="en-US" smtClean="0"/>
              <a:pPr/>
              <a:t>26</a:t>
            </a:fld>
            <a:endParaRPr lang="en-US" dirty="0"/>
          </a:p>
        </p:txBody>
      </p:sp>
    </p:spTree>
    <p:extLst>
      <p:ext uri="{BB962C8B-B14F-4D97-AF65-F5344CB8AC3E}">
        <p14:creationId xmlns:p14="http://schemas.microsoft.com/office/powerpoint/2010/main" val="28496240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B2DD7-E2F3-E7AC-5151-7227AF62DF5D}"/>
              </a:ext>
            </a:extLst>
          </p:cNvPr>
          <p:cNvSpPr>
            <a:spLocks noGrp="1"/>
          </p:cNvSpPr>
          <p:nvPr>
            <p:ph type="title"/>
          </p:nvPr>
        </p:nvSpPr>
        <p:spPr/>
        <p:txBody>
          <a:bodyPr>
            <a:normAutofit fontScale="90000"/>
          </a:bodyPr>
          <a:lstStyle/>
          <a:p>
            <a:r>
              <a:rPr lang="en-GB" dirty="0"/>
              <a:t>Visualising interactions</a:t>
            </a:r>
          </a:p>
        </p:txBody>
      </p:sp>
      <p:sp>
        <p:nvSpPr>
          <p:cNvPr id="3" name="Content Placeholder 2">
            <a:extLst>
              <a:ext uri="{FF2B5EF4-FFF2-40B4-BE49-F238E27FC236}">
                <a16:creationId xmlns:a16="http://schemas.microsoft.com/office/drawing/2014/main" id="{2F870CD0-4AFC-BEDC-30AA-CA6FD81AF63A}"/>
              </a:ext>
            </a:extLst>
          </p:cNvPr>
          <p:cNvSpPr>
            <a:spLocks noGrp="1"/>
          </p:cNvSpPr>
          <p:nvPr>
            <p:ph idx="1"/>
          </p:nvPr>
        </p:nvSpPr>
        <p:spPr/>
        <p:txBody>
          <a:bodyPr/>
          <a:lstStyle/>
          <a:p>
            <a:pPr algn="l" fontAlgn="base"/>
            <a:r>
              <a:rPr lang="en-GB" b="0" i="0" dirty="0">
                <a:solidFill>
                  <a:srgbClr val="333333"/>
                </a:solidFill>
                <a:effectLst/>
                <a:latin typeface="Helvetica Neue"/>
              </a:rPr>
              <a:t>Margins plots are especially useful when we have an interaction term with at least one categorical variable.</a:t>
            </a:r>
          </a:p>
          <a:p>
            <a:pPr algn="l" fontAlgn="base"/>
            <a:r>
              <a:rPr lang="en-GB" b="0" i="0" dirty="0">
                <a:solidFill>
                  <a:srgbClr val="333333"/>
                </a:solidFill>
                <a:effectLst/>
                <a:latin typeface="Helvetica Neue"/>
              </a:rPr>
              <a:t>The coefficient estimates in interactions with categorical variables are adjustments to the main effects.</a:t>
            </a:r>
          </a:p>
          <a:p>
            <a:pPr algn="l" fontAlgn="base"/>
            <a:r>
              <a:rPr lang="en-GB" b="0" i="0" dirty="0">
                <a:solidFill>
                  <a:srgbClr val="333333"/>
                </a:solidFill>
                <a:effectLst/>
                <a:latin typeface="Helvetica Neue"/>
              </a:rPr>
              <a:t>The utility of plotting models with interactions is that these plots can tell us where we might or might not see differences, and they can guide our modelling process by helping us decide how to relevel our categorical variables.</a:t>
            </a:r>
          </a:p>
        </p:txBody>
      </p:sp>
      <p:sp>
        <p:nvSpPr>
          <p:cNvPr id="4" name="Footer Placeholder 3">
            <a:extLst>
              <a:ext uri="{FF2B5EF4-FFF2-40B4-BE49-F238E27FC236}">
                <a16:creationId xmlns:a16="http://schemas.microsoft.com/office/drawing/2014/main" id="{E03FFBB5-4C79-7654-EEBC-1749C29AE336}"/>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25C47255-82FC-4780-32D4-B76A70E8CBE2}"/>
              </a:ext>
            </a:extLst>
          </p:cNvPr>
          <p:cNvSpPr>
            <a:spLocks noGrp="1"/>
          </p:cNvSpPr>
          <p:nvPr>
            <p:ph type="sldNum" sz="quarter" idx="12"/>
          </p:nvPr>
        </p:nvSpPr>
        <p:spPr/>
        <p:txBody>
          <a:bodyPr/>
          <a:lstStyle/>
          <a:p>
            <a:r>
              <a:rPr lang="en-US"/>
              <a:t>Slide </a:t>
            </a:r>
            <a:fld id="{C5EF2332-01BF-834F-8236-50238282D533}" type="slidenum">
              <a:rPr lang="en-US" smtClean="0"/>
              <a:pPr/>
              <a:t>27</a:t>
            </a:fld>
            <a:endParaRPr lang="en-US" dirty="0"/>
          </a:p>
        </p:txBody>
      </p:sp>
    </p:spTree>
    <p:extLst>
      <p:ext uri="{BB962C8B-B14F-4D97-AF65-F5344CB8AC3E}">
        <p14:creationId xmlns:p14="http://schemas.microsoft.com/office/powerpoint/2010/main" val="40160322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CA134-A855-319A-EA23-7C025C618569}"/>
              </a:ext>
            </a:extLst>
          </p:cNvPr>
          <p:cNvSpPr>
            <a:spLocks noGrp="1"/>
          </p:cNvSpPr>
          <p:nvPr>
            <p:ph type="title"/>
          </p:nvPr>
        </p:nvSpPr>
        <p:spPr/>
        <p:txBody>
          <a:bodyPr>
            <a:normAutofit fontScale="90000"/>
          </a:bodyPr>
          <a:lstStyle/>
          <a:p>
            <a:r>
              <a:rPr lang="en-GB" dirty="0"/>
              <a:t>Visualising interactions</a:t>
            </a:r>
          </a:p>
        </p:txBody>
      </p:sp>
      <p:pic>
        <p:nvPicPr>
          <p:cNvPr id="5" name="Picture 4">
            <a:extLst>
              <a:ext uri="{FF2B5EF4-FFF2-40B4-BE49-F238E27FC236}">
                <a16:creationId xmlns:a16="http://schemas.microsoft.com/office/drawing/2014/main" id="{C7E6BC40-39DB-EB0C-C668-9C0986D04B0C}"/>
              </a:ext>
            </a:extLst>
          </p:cNvPr>
          <p:cNvPicPr>
            <a:picLocks noChangeAspect="1"/>
          </p:cNvPicPr>
          <p:nvPr/>
        </p:nvPicPr>
        <p:blipFill>
          <a:blip r:embed="rId2"/>
          <a:stretch>
            <a:fillRect/>
          </a:stretch>
        </p:blipFill>
        <p:spPr>
          <a:xfrm>
            <a:off x="340402" y="715617"/>
            <a:ext cx="5226319" cy="4292821"/>
          </a:xfrm>
          <a:prstGeom prst="rect">
            <a:avLst/>
          </a:prstGeom>
        </p:spPr>
      </p:pic>
    </p:spTree>
    <p:extLst>
      <p:ext uri="{BB962C8B-B14F-4D97-AF65-F5344CB8AC3E}">
        <p14:creationId xmlns:p14="http://schemas.microsoft.com/office/powerpoint/2010/main" val="42184982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2681E-48D2-93BC-AA76-51DD9863B68E}"/>
              </a:ext>
            </a:extLst>
          </p:cNvPr>
          <p:cNvSpPr>
            <a:spLocks noGrp="1"/>
          </p:cNvSpPr>
          <p:nvPr>
            <p:ph type="title"/>
          </p:nvPr>
        </p:nvSpPr>
        <p:spPr/>
        <p:txBody>
          <a:bodyPr>
            <a:normAutofit fontScale="90000"/>
          </a:bodyPr>
          <a:lstStyle/>
          <a:p>
            <a:r>
              <a:rPr lang="en-GB" dirty="0"/>
              <a:t>Example: Preferences for redistribution</a:t>
            </a:r>
          </a:p>
        </p:txBody>
      </p:sp>
      <p:sp>
        <p:nvSpPr>
          <p:cNvPr id="3" name="Content Placeholder 2">
            <a:extLst>
              <a:ext uri="{FF2B5EF4-FFF2-40B4-BE49-F238E27FC236}">
                <a16:creationId xmlns:a16="http://schemas.microsoft.com/office/drawing/2014/main" id="{FCF6E60D-E2F7-8EA9-A772-592FB51B0EF6}"/>
              </a:ext>
            </a:extLst>
          </p:cNvPr>
          <p:cNvSpPr>
            <a:spLocks noGrp="1"/>
          </p:cNvSpPr>
          <p:nvPr>
            <p:ph idx="1"/>
          </p:nvPr>
        </p:nvSpPr>
        <p:spPr/>
        <p:txBody>
          <a:bodyPr>
            <a:normAutofit fontScale="85000" lnSpcReduction="10000"/>
          </a:bodyPr>
          <a:lstStyle/>
          <a:p>
            <a:r>
              <a:rPr lang="en-GB" dirty="0"/>
              <a:t>Based on </a:t>
            </a:r>
            <a:r>
              <a:rPr lang="en-GB" dirty="0" err="1"/>
              <a:t>Akaeda</a:t>
            </a:r>
            <a:r>
              <a:rPr lang="en-GB" dirty="0"/>
              <a:t> (2023):</a:t>
            </a:r>
          </a:p>
          <a:p>
            <a:pPr lvl="1"/>
            <a:r>
              <a:rPr lang="en-GB" dirty="0"/>
              <a:t>the </a:t>
            </a:r>
            <a:r>
              <a:rPr lang="en-GB" b="1" dirty="0"/>
              <a:t>dependent</a:t>
            </a:r>
            <a:r>
              <a:rPr lang="en-GB" dirty="0"/>
              <a:t> variable is the score of preferences for redistribution. This score is based on a question … that asks respondents to indicate on a scale from 1 to 10 whether ‘Incomes should be made more equal (1)’ or ‘We need larger income differences as incentives for individual effort (10)’. In accordance with previous research, the scores were reversed such that a higher score indicates stronger support for redistribution;</a:t>
            </a:r>
          </a:p>
          <a:p>
            <a:pPr lvl="1"/>
            <a:r>
              <a:rPr lang="en-GB" dirty="0"/>
              <a:t>the level of education is a </a:t>
            </a:r>
            <a:r>
              <a:rPr lang="en-GB" b="1" dirty="0"/>
              <a:t>key independent </a:t>
            </a:r>
            <a:r>
              <a:rPr lang="en-GB" dirty="0"/>
              <a:t>variable because the association between education and support for redistribution is a main focus of this study. Because previous studies have shed light on the mechanisms of university education related to a conservative view of redistribution, this analysis adopts the dummy for university or higher degree as an independent variable;</a:t>
            </a:r>
          </a:p>
          <a:p>
            <a:pPr lvl="1"/>
            <a:r>
              <a:rPr lang="en-GB" dirty="0"/>
              <a:t>as a </a:t>
            </a:r>
            <a:r>
              <a:rPr lang="en-GB" b="1" dirty="0"/>
              <a:t>key moderator </a:t>
            </a:r>
            <a:r>
              <a:rPr lang="en-GB" dirty="0"/>
              <a:t>variable … social trust as measured by the question, ‘Generally speaking, would you say that most people can be trusted or that you need to be very careful in dealing with people?’, which had the following two potential responses: ‘1. Most people can be trusted’, ‘2. Need to be very careful’. Based on previous research involving social trust, this analysis employs the dummy for social trust (1 = ‘Most people can be trusted’);</a:t>
            </a:r>
          </a:p>
          <a:p>
            <a:pPr lvl="1"/>
            <a:r>
              <a:rPr lang="en-GB" dirty="0"/>
              <a:t>the following individual-level </a:t>
            </a:r>
            <a:r>
              <a:rPr lang="en-GB" b="1" dirty="0"/>
              <a:t>controls</a:t>
            </a:r>
            <a:r>
              <a:rPr lang="en-GB" dirty="0"/>
              <a:t>: gender (1 = female, 0= male), age, age squared, employment status (employed, self-employed, unemployed, retired, other), household income (z scored for country-year units, marital status (married = 1), child (having child = 1), and political orientation (1 = right to 10 = left)</a:t>
            </a:r>
          </a:p>
        </p:txBody>
      </p:sp>
      <p:sp>
        <p:nvSpPr>
          <p:cNvPr id="4" name="Footer Placeholder 3">
            <a:extLst>
              <a:ext uri="{FF2B5EF4-FFF2-40B4-BE49-F238E27FC236}">
                <a16:creationId xmlns:a16="http://schemas.microsoft.com/office/drawing/2014/main" id="{36A1BB05-12F6-B1C5-1A2C-15314BFA44D9}"/>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829EA78B-7573-C4DE-F1FC-6FB8E5C7864F}"/>
              </a:ext>
            </a:extLst>
          </p:cNvPr>
          <p:cNvSpPr>
            <a:spLocks noGrp="1"/>
          </p:cNvSpPr>
          <p:nvPr>
            <p:ph type="sldNum" sz="quarter" idx="12"/>
          </p:nvPr>
        </p:nvSpPr>
        <p:spPr/>
        <p:txBody>
          <a:bodyPr/>
          <a:lstStyle/>
          <a:p>
            <a:r>
              <a:rPr lang="en-US"/>
              <a:t>Slide </a:t>
            </a:r>
            <a:fld id="{C5EF2332-01BF-834F-8236-50238282D533}" type="slidenum">
              <a:rPr lang="en-US" smtClean="0"/>
              <a:pPr/>
              <a:t>29</a:t>
            </a:fld>
            <a:endParaRPr lang="en-US" dirty="0"/>
          </a:p>
        </p:txBody>
      </p:sp>
    </p:spTree>
    <p:extLst>
      <p:ext uri="{BB962C8B-B14F-4D97-AF65-F5344CB8AC3E}">
        <p14:creationId xmlns:p14="http://schemas.microsoft.com/office/powerpoint/2010/main" val="231252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4793488-AF4A-F142-54C0-CDF8042CE92A}"/>
              </a:ext>
            </a:extLst>
          </p:cNvPr>
          <p:cNvSpPr>
            <a:spLocks noGrp="1"/>
          </p:cNvSpPr>
          <p:nvPr>
            <p:ph type="ctrTitle"/>
          </p:nvPr>
        </p:nvSpPr>
        <p:spPr/>
        <p:txBody>
          <a:bodyPr/>
          <a:lstStyle/>
          <a:p>
            <a:pPr marL="0" indent="0">
              <a:buNone/>
            </a:pPr>
            <a:r>
              <a:rPr lang="en-GB" dirty="0"/>
              <a:t>Some review</a:t>
            </a:r>
          </a:p>
        </p:txBody>
      </p:sp>
    </p:spTree>
    <p:extLst>
      <p:ext uri="{BB962C8B-B14F-4D97-AF65-F5344CB8AC3E}">
        <p14:creationId xmlns:p14="http://schemas.microsoft.com/office/powerpoint/2010/main" val="17159893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2681E-48D2-93BC-AA76-51DD9863B68E}"/>
              </a:ext>
            </a:extLst>
          </p:cNvPr>
          <p:cNvSpPr>
            <a:spLocks noGrp="1"/>
          </p:cNvSpPr>
          <p:nvPr>
            <p:ph type="title"/>
          </p:nvPr>
        </p:nvSpPr>
        <p:spPr/>
        <p:txBody>
          <a:bodyPr>
            <a:normAutofit fontScale="90000"/>
          </a:bodyPr>
          <a:lstStyle/>
          <a:p>
            <a:r>
              <a:rPr lang="en-GB" dirty="0"/>
              <a:t>Example: Preferences for redistribution</a:t>
            </a:r>
          </a:p>
        </p:txBody>
      </p:sp>
      <p:sp>
        <p:nvSpPr>
          <p:cNvPr id="4" name="Footer Placeholder 3">
            <a:extLst>
              <a:ext uri="{FF2B5EF4-FFF2-40B4-BE49-F238E27FC236}">
                <a16:creationId xmlns:a16="http://schemas.microsoft.com/office/drawing/2014/main" id="{36A1BB05-12F6-B1C5-1A2C-15314BFA44D9}"/>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829EA78B-7573-C4DE-F1FC-6FB8E5C7864F}"/>
              </a:ext>
            </a:extLst>
          </p:cNvPr>
          <p:cNvSpPr>
            <a:spLocks noGrp="1"/>
          </p:cNvSpPr>
          <p:nvPr>
            <p:ph type="sldNum" sz="quarter" idx="12"/>
          </p:nvPr>
        </p:nvSpPr>
        <p:spPr/>
        <p:txBody>
          <a:bodyPr/>
          <a:lstStyle/>
          <a:p>
            <a:r>
              <a:rPr lang="en-US"/>
              <a:t>Slide </a:t>
            </a:r>
            <a:fld id="{C5EF2332-01BF-834F-8236-50238282D533}" type="slidenum">
              <a:rPr lang="en-US" smtClean="0"/>
              <a:pPr/>
              <a:t>30</a:t>
            </a:fld>
            <a:endParaRPr lang="en-US" dirty="0"/>
          </a:p>
        </p:txBody>
      </p:sp>
      <p:sp>
        <p:nvSpPr>
          <p:cNvPr id="7" name="Content Placeholder 6">
            <a:extLst>
              <a:ext uri="{FF2B5EF4-FFF2-40B4-BE49-F238E27FC236}">
                <a16:creationId xmlns:a16="http://schemas.microsoft.com/office/drawing/2014/main" id="{A6CA944F-1F44-037E-9886-95B3AFF82961}"/>
              </a:ext>
            </a:extLst>
          </p:cNvPr>
          <p:cNvSpPr>
            <a:spLocks noGrp="1"/>
          </p:cNvSpPr>
          <p:nvPr>
            <p:ph idx="1"/>
          </p:nvPr>
        </p:nvSpPr>
        <p:spPr/>
        <p:txBody>
          <a:bodyPr>
            <a:normAutofit/>
          </a:bodyPr>
          <a:lstStyle/>
          <a:p>
            <a:pPr marL="0" indent="0">
              <a:buNone/>
            </a:pPr>
            <a:r>
              <a:rPr lang="en-GB" sz="1400" dirty="0" err="1"/>
              <a:t>lm</a:t>
            </a:r>
            <a:r>
              <a:rPr lang="en-GB" sz="1400" dirty="0"/>
              <a:t>(redistribute ~ </a:t>
            </a:r>
            <a:r>
              <a:rPr lang="en-GB" sz="1400" dirty="0" err="1"/>
              <a:t>educ_univ</a:t>
            </a:r>
            <a:r>
              <a:rPr lang="en-GB" sz="1400" dirty="0"/>
              <a:t> + trusting + female + employment + </a:t>
            </a:r>
            <a:r>
              <a:rPr lang="en-GB" sz="1400" dirty="0" err="1"/>
              <a:t>hh_income</a:t>
            </a:r>
            <a:r>
              <a:rPr lang="en-GB" sz="1400" dirty="0"/>
              <a:t> + married + child + politics)</a:t>
            </a:r>
          </a:p>
        </p:txBody>
      </p:sp>
      <p:pic>
        <p:nvPicPr>
          <p:cNvPr id="9" name="Picture 8">
            <a:extLst>
              <a:ext uri="{FF2B5EF4-FFF2-40B4-BE49-F238E27FC236}">
                <a16:creationId xmlns:a16="http://schemas.microsoft.com/office/drawing/2014/main" id="{E06924AD-EDD3-3C19-C75C-088844969272}"/>
              </a:ext>
            </a:extLst>
          </p:cNvPr>
          <p:cNvPicPr>
            <a:picLocks noChangeAspect="1"/>
          </p:cNvPicPr>
          <p:nvPr/>
        </p:nvPicPr>
        <p:blipFill>
          <a:blip r:embed="rId2"/>
          <a:stretch>
            <a:fillRect/>
          </a:stretch>
        </p:blipFill>
        <p:spPr>
          <a:xfrm>
            <a:off x="679872" y="1269395"/>
            <a:ext cx="7405538" cy="3082797"/>
          </a:xfrm>
          <a:prstGeom prst="rect">
            <a:avLst/>
          </a:prstGeom>
        </p:spPr>
      </p:pic>
    </p:spTree>
    <p:extLst>
      <p:ext uri="{BB962C8B-B14F-4D97-AF65-F5344CB8AC3E}">
        <p14:creationId xmlns:p14="http://schemas.microsoft.com/office/powerpoint/2010/main" val="32415503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2681E-48D2-93BC-AA76-51DD9863B68E}"/>
              </a:ext>
            </a:extLst>
          </p:cNvPr>
          <p:cNvSpPr>
            <a:spLocks noGrp="1"/>
          </p:cNvSpPr>
          <p:nvPr>
            <p:ph type="title"/>
          </p:nvPr>
        </p:nvSpPr>
        <p:spPr/>
        <p:txBody>
          <a:bodyPr>
            <a:normAutofit fontScale="90000"/>
          </a:bodyPr>
          <a:lstStyle/>
          <a:p>
            <a:r>
              <a:rPr lang="en-GB" dirty="0"/>
              <a:t>Example: Preferences for redistribution</a:t>
            </a:r>
          </a:p>
        </p:txBody>
      </p:sp>
      <p:sp>
        <p:nvSpPr>
          <p:cNvPr id="4" name="Footer Placeholder 3">
            <a:extLst>
              <a:ext uri="{FF2B5EF4-FFF2-40B4-BE49-F238E27FC236}">
                <a16:creationId xmlns:a16="http://schemas.microsoft.com/office/drawing/2014/main" id="{36A1BB05-12F6-B1C5-1A2C-15314BFA44D9}"/>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829EA78B-7573-C4DE-F1FC-6FB8E5C7864F}"/>
              </a:ext>
            </a:extLst>
          </p:cNvPr>
          <p:cNvSpPr>
            <a:spLocks noGrp="1"/>
          </p:cNvSpPr>
          <p:nvPr>
            <p:ph type="sldNum" sz="quarter" idx="12"/>
          </p:nvPr>
        </p:nvSpPr>
        <p:spPr/>
        <p:txBody>
          <a:bodyPr/>
          <a:lstStyle/>
          <a:p>
            <a:r>
              <a:rPr lang="en-US"/>
              <a:t>Slide </a:t>
            </a:r>
            <a:fld id="{C5EF2332-01BF-834F-8236-50238282D533}" type="slidenum">
              <a:rPr lang="en-US" smtClean="0"/>
              <a:pPr/>
              <a:t>31</a:t>
            </a:fld>
            <a:endParaRPr lang="en-US" dirty="0"/>
          </a:p>
        </p:txBody>
      </p:sp>
      <p:sp>
        <p:nvSpPr>
          <p:cNvPr id="7" name="Content Placeholder 6">
            <a:extLst>
              <a:ext uri="{FF2B5EF4-FFF2-40B4-BE49-F238E27FC236}">
                <a16:creationId xmlns:a16="http://schemas.microsoft.com/office/drawing/2014/main" id="{A6CA944F-1F44-037E-9886-95B3AFF82961}"/>
              </a:ext>
            </a:extLst>
          </p:cNvPr>
          <p:cNvSpPr>
            <a:spLocks noGrp="1"/>
          </p:cNvSpPr>
          <p:nvPr>
            <p:ph idx="1"/>
          </p:nvPr>
        </p:nvSpPr>
        <p:spPr/>
        <p:txBody>
          <a:bodyPr>
            <a:normAutofit/>
          </a:bodyPr>
          <a:lstStyle/>
          <a:p>
            <a:pPr marL="0" indent="0">
              <a:buNone/>
            </a:pPr>
            <a:r>
              <a:rPr lang="en-GB" sz="1400" dirty="0" err="1"/>
              <a:t>lm</a:t>
            </a:r>
            <a:r>
              <a:rPr lang="en-GB" sz="1400" dirty="0"/>
              <a:t>(redistribute ~ </a:t>
            </a:r>
            <a:r>
              <a:rPr lang="en-GB" sz="1400" dirty="0" err="1"/>
              <a:t>educ_univ</a:t>
            </a:r>
            <a:r>
              <a:rPr lang="en-GB" sz="1400" dirty="0"/>
              <a:t> + trusting + </a:t>
            </a:r>
            <a:r>
              <a:rPr lang="en-GB" sz="1400" b="1" dirty="0" err="1"/>
              <a:t>educ_univ</a:t>
            </a:r>
            <a:r>
              <a:rPr lang="en-GB" sz="1400" b="1" dirty="0"/>
              <a:t>*trusting </a:t>
            </a:r>
            <a:r>
              <a:rPr lang="en-GB" sz="1400" dirty="0"/>
              <a:t>+ female + employment + </a:t>
            </a:r>
            <a:r>
              <a:rPr lang="en-GB" sz="1400" dirty="0" err="1"/>
              <a:t>hh_income</a:t>
            </a:r>
            <a:r>
              <a:rPr lang="en-GB" sz="1400" dirty="0"/>
              <a:t> + married + child + politics)</a:t>
            </a:r>
          </a:p>
        </p:txBody>
      </p:sp>
      <p:pic>
        <p:nvPicPr>
          <p:cNvPr id="6" name="Picture 5">
            <a:extLst>
              <a:ext uri="{FF2B5EF4-FFF2-40B4-BE49-F238E27FC236}">
                <a16:creationId xmlns:a16="http://schemas.microsoft.com/office/drawing/2014/main" id="{874CB62D-0D5C-10F7-7B9B-9FD256EEB9C7}"/>
              </a:ext>
            </a:extLst>
          </p:cNvPr>
          <p:cNvPicPr>
            <a:picLocks noChangeAspect="1"/>
          </p:cNvPicPr>
          <p:nvPr/>
        </p:nvPicPr>
        <p:blipFill>
          <a:blip r:embed="rId2"/>
          <a:stretch>
            <a:fillRect/>
          </a:stretch>
        </p:blipFill>
        <p:spPr>
          <a:xfrm>
            <a:off x="457199" y="1185668"/>
            <a:ext cx="8193885" cy="2973093"/>
          </a:xfrm>
          <a:prstGeom prst="rect">
            <a:avLst/>
          </a:prstGeom>
        </p:spPr>
      </p:pic>
    </p:spTree>
    <p:extLst>
      <p:ext uri="{BB962C8B-B14F-4D97-AF65-F5344CB8AC3E}">
        <p14:creationId xmlns:p14="http://schemas.microsoft.com/office/powerpoint/2010/main" val="19042176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2681E-48D2-93BC-AA76-51DD9863B68E}"/>
              </a:ext>
            </a:extLst>
          </p:cNvPr>
          <p:cNvSpPr>
            <a:spLocks noGrp="1"/>
          </p:cNvSpPr>
          <p:nvPr>
            <p:ph type="title"/>
          </p:nvPr>
        </p:nvSpPr>
        <p:spPr/>
        <p:txBody>
          <a:bodyPr>
            <a:normAutofit fontScale="90000"/>
          </a:bodyPr>
          <a:lstStyle/>
          <a:p>
            <a:r>
              <a:rPr lang="en-GB" dirty="0"/>
              <a:t>Example: Preferences for redistribution</a:t>
            </a:r>
          </a:p>
        </p:txBody>
      </p:sp>
      <p:sp>
        <p:nvSpPr>
          <p:cNvPr id="4" name="Footer Placeholder 3">
            <a:extLst>
              <a:ext uri="{FF2B5EF4-FFF2-40B4-BE49-F238E27FC236}">
                <a16:creationId xmlns:a16="http://schemas.microsoft.com/office/drawing/2014/main" id="{36A1BB05-12F6-B1C5-1A2C-15314BFA44D9}"/>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829EA78B-7573-C4DE-F1FC-6FB8E5C7864F}"/>
              </a:ext>
            </a:extLst>
          </p:cNvPr>
          <p:cNvSpPr>
            <a:spLocks noGrp="1"/>
          </p:cNvSpPr>
          <p:nvPr>
            <p:ph type="sldNum" sz="quarter" idx="12"/>
          </p:nvPr>
        </p:nvSpPr>
        <p:spPr/>
        <p:txBody>
          <a:bodyPr/>
          <a:lstStyle/>
          <a:p>
            <a:r>
              <a:rPr lang="en-US"/>
              <a:t>Slide </a:t>
            </a:r>
            <a:fld id="{C5EF2332-01BF-834F-8236-50238282D533}" type="slidenum">
              <a:rPr lang="en-US" smtClean="0"/>
              <a:pPr/>
              <a:t>32</a:t>
            </a:fld>
            <a:endParaRPr lang="en-US" dirty="0"/>
          </a:p>
        </p:txBody>
      </p:sp>
      <p:sp>
        <p:nvSpPr>
          <p:cNvPr id="7" name="Content Placeholder 6">
            <a:extLst>
              <a:ext uri="{FF2B5EF4-FFF2-40B4-BE49-F238E27FC236}">
                <a16:creationId xmlns:a16="http://schemas.microsoft.com/office/drawing/2014/main" id="{A6CA944F-1F44-037E-9886-95B3AFF82961}"/>
              </a:ext>
            </a:extLst>
          </p:cNvPr>
          <p:cNvSpPr>
            <a:spLocks noGrp="1"/>
          </p:cNvSpPr>
          <p:nvPr>
            <p:ph idx="1"/>
          </p:nvPr>
        </p:nvSpPr>
        <p:spPr/>
        <p:txBody>
          <a:bodyPr>
            <a:normAutofit/>
          </a:bodyPr>
          <a:lstStyle/>
          <a:p>
            <a:pPr marL="0" indent="0">
              <a:buNone/>
            </a:pPr>
            <a:r>
              <a:rPr lang="en-GB" sz="1400" dirty="0" err="1"/>
              <a:t>lm</a:t>
            </a:r>
            <a:r>
              <a:rPr lang="en-GB" sz="1400" dirty="0"/>
              <a:t>(redistribute ~ </a:t>
            </a:r>
            <a:r>
              <a:rPr lang="en-GB" sz="1400" dirty="0" err="1"/>
              <a:t>educ_univ</a:t>
            </a:r>
            <a:r>
              <a:rPr lang="en-GB" sz="1400" dirty="0"/>
              <a:t> + trusting + </a:t>
            </a:r>
            <a:r>
              <a:rPr lang="en-GB" sz="1400" b="1" dirty="0" err="1"/>
              <a:t>educ_univ</a:t>
            </a:r>
            <a:r>
              <a:rPr lang="en-GB" sz="1400" b="1" dirty="0"/>
              <a:t>*trusting </a:t>
            </a:r>
            <a:r>
              <a:rPr lang="en-GB" sz="1400" dirty="0"/>
              <a:t>+ female + employment + </a:t>
            </a:r>
            <a:r>
              <a:rPr lang="en-GB" sz="1400" dirty="0" err="1"/>
              <a:t>hh_income</a:t>
            </a:r>
            <a:r>
              <a:rPr lang="en-GB" sz="1400" dirty="0"/>
              <a:t> + married + child + politics)</a:t>
            </a:r>
          </a:p>
        </p:txBody>
      </p:sp>
      <p:pic>
        <p:nvPicPr>
          <p:cNvPr id="8" name="Picture 7">
            <a:extLst>
              <a:ext uri="{FF2B5EF4-FFF2-40B4-BE49-F238E27FC236}">
                <a16:creationId xmlns:a16="http://schemas.microsoft.com/office/drawing/2014/main" id="{8562EE9F-CBF6-C220-5EF6-E9E7E1769390}"/>
              </a:ext>
            </a:extLst>
          </p:cNvPr>
          <p:cNvPicPr>
            <a:picLocks noChangeAspect="1"/>
          </p:cNvPicPr>
          <p:nvPr/>
        </p:nvPicPr>
        <p:blipFill>
          <a:blip r:embed="rId2"/>
          <a:stretch>
            <a:fillRect/>
          </a:stretch>
        </p:blipFill>
        <p:spPr>
          <a:xfrm>
            <a:off x="1793630" y="1402285"/>
            <a:ext cx="4649703" cy="3301519"/>
          </a:xfrm>
          <a:prstGeom prst="rect">
            <a:avLst/>
          </a:prstGeom>
        </p:spPr>
      </p:pic>
    </p:spTree>
    <p:extLst>
      <p:ext uri="{BB962C8B-B14F-4D97-AF65-F5344CB8AC3E}">
        <p14:creationId xmlns:p14="http://schemas.microsoft.com/office/powerpoint/2010/main" val="7777964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745AE0-EAF2-4ED7-D809-AAC6D9E36D37}"/>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AC831A99-996E-3507-C766-4C0BB7386E02}"/>
              </a:ext>
            </a:extLst>
          </p:cNvPr>
          <p:cNvSpPr>
            <a:spLocks noGrp="1"/>
          </p:cNvSpPr>
          <p:nvPr>
            <p:ph type="title"/>
          </p:nvPr>
        </p:nvSpPr>
        <p:spPr>
          <a:xfrm>
            <a:off x="457200" y="205979"/>
            <a:ext cx="4293277" cy="371011"/>
          </a:xfrm>
        </p:spPr>
        <p:txBody>
          <a:bodyPr>
            <a:normAutofit fontScale="90000"/>
          </a:bodyPr>
          <a:lstStyle/>
          <a:p>
            <a:r>
              <a:rPr lang="en-GB" dirty="0"/>
              <a:t>Transformations</a:t>
            </a:r>
          </a:p>
        </p:txBody>
      </p:sp>
      <p:pic>
        <p:nvPicPr>
          <p:cNvPr id="14" name="Picture 13">
            <a:extLst>
              <a:ext uri="{FF2B5EF4-FFF2-40B4-BE49-F238E27FC236}">
                <a16:creationId xmlns:a16="http://schemas.microsoft.com/office/drawing/2014/main" id="{1422F69C-83ED-FCA9-82D3-40496990CE80}"/>
              </a:ext>
            </a:extLst>
          </p:cNvPr>
          <p:cNvPicPr>
            <a:picLocks noChangeAspect="1"/>
          </p:cNvPicPr>
          <p:nvPr/>
        </p:nvPicPr>
        <p:blipFill>
          <a:blip r:embed="rId2"/>
          <a:srcRect/>
          <a:stretch/>
        </p:blipFill>
        <p:spPr>
          <a:xfrm>
            <a:off x="415170" y="1518196"/>
            <a:ext cx="4262317" cy="2435610"/>
          </a:xfrm>
          <a:prstGeom prst="rect">
            <a:avLst/>
          </a:prstGeom>
        </p:spPr>
      </p:pic>
    </p:spTree>
    <p:extLst>
      <p:ext uri="{BB962C8B-B14F-4D97-AF65-F5344CB8AC3E}">
        <p14:creationId xmlns:p14="http://schemas.microsoft.com/office/powerpoint/2010/main" val="3763929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A9426E8-6E59-A15D-CA30-071004B13D00}"/>
              </a:ext>
            </a:extLst>
          </p:cNvPr>
          <p:cNvSpPr>
            <a:spLocks noGrp="1"/>
          </p:cNvSpPr>
          <p:nvPr>
            <p:ph type="title"/>
          </p:nvPr>
        </p:nvSpPr>
        <p:spPr>
          <a:xfrm>
            <a:off x="457200" y="205979"/>
            <a:ext cx="4293277" cy="371011"/>
          </a:xfrm>
        </p:spPr>
        <p:txBody>
          <a:bodyPr>
            <a:normAutofit fontScale="90000"/>
          </a:bodyPr>
          <a:lstStyle/>
          <a:p>
            <a:r>
              <a:rPr lang="en-GB" dirty="0"/>
              <a:t>Transformations</a:t>
            </a:r>
          </a:p>
        </p:txBody>
      </p:sp>
      <p:pic>
        <p:nvPicPr>
          <p:cNvPr id="14" name="Picture 13">
            <a:extLst>
              <a:ext uri="{FF2B5EF4-FFF2-40B4-BE49-F238E27FC236}">
                <a16:creationId xmlns:a16="http://schemas.microsoft.com/office/drawing/2014/main" id="{963DE8D4-3556-93A3-5CA3-820EB04224D1}"/>
              </a:ext>
            </a:extLst>
          </p:cNvPr>
          <p:cNvPicPr>
            <a:picLocks noChangeAspect="1"/>
          </p:cNvPicPr>
          <p:nvPr/>
        </p:nvPicPr>
        <p:blipFill>
          <a:blip r:embed="rId2"/>
          <a:srcRect/>
          <a:stretch/>
        </p:blipFill>
        <p:spPr>
          <a:xfrm>
            <a:off x="415170" y="1518196"/>
            <a:ext cx="4262317" cy="2435610"/>
          </a:xfrm>
          <a:prstGeom prst="rect">
            <a:avLst/>
          </a:prstGeom>
        </p:spPr>
      </p:pic>
      <p:pic>
        <p:nvPicPr>
          <p:cNvPr id="16" name="Picture 15">
            <a:extLst>
              <a:ext uri="{FF2B5EF4-FFF2-40B4-BE49-F238E27FC236}">
                <a16:creationId xmlns:a16="http://schemas.microsoft.com/office/drawing/2014/main" id="{A04D6279-5238-F518-72EE-F3614AC6AEDC}"/>
              </a:ext>
            </a:extLst>
          </p:cNvPr>
          <p:cNvPicPr>
            <a:picLocks noChangeAspect="1"/>
          </p:cNvPicPr>
          <p:nvPr/>
        </p:nvPicPr>
        <p:blipFill>
          <a:blip r:embed="rId3"/>
          <a:srcRect/>
          <a:stretch/>
        </p:blipFill>
        <p:spPr>
          <a:xfrm>
            <a:off x="4765344" y="134289"/>
            <a:ext cx="4304170" cy="4883759"/>
          </a:xfrm>
          <a:prstGeom prst="rect">
            <a:avLst/>
          </a:prstGeom>
        </p:spPr>
      </p:pic>
    </p:spTree>
    <p:extLst>
      <p:ext uri="{BB962C8B-B14F-4D97-AF65-F5344CB8AC3E}">
        <p14:creationId xmlns:p14="http://schemas.microsoft.com/office/powerpoint/2010/main" val="41306148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38AA0E-A111-D169-4800-CB51CA92914C}"/>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A7D2635F-DE6B-0707-A1C6-756074A945F3}"/>
              </a:ext>
            </a:extLst>
          </p:cNvPr>
          <p:cNvSpPr>
            <a:spLocks noGrp="1"/>
          </p:cNvSpPr>
          <p:nvPr>
            <p:ph type="title"/>
          </p:nvPr>
        </p:nvSpPr>
        <p:spPr>
          <a:xfrm>
            <a:off x="457200" y="205979"/>
            <a:ext cx="4293277" cy="371011"/>
          </a:xfrm>
        </p:spPr>
        <p:txBody>
          <a:bodyPr>
            <a:normAutofit fontScale="90000"/>
          </a:bodyPr>
          <a:lstStyle/>
          <a:p>
            <a:r>
              <a:rPr lang="en-GB" dirty="0"/>
              <a:t>Transformations</a:t>
            </a:r>
          </a:p>
        </p:txBody>
      </p:sp>
      <p:pic>
        <p:nvPicPr>
          <p:cNvPr id="15" name="Picture 14">
            <a:extLst>
              <a:ext uri="{FF2B5EF4-FFF2-40B4-BE49-F238E27FC236}">
                <a16:creationId xmlns:a16="http://schemas.microsoft.com/office/drawing/2014/main" id="{62C79742-8095-7E17-6A70-C782E43100F6}"/>
              </a:ext>
            </a:extLst>
          </p:cNvPr>
          <p:cNvPicPr>
            <a:picLocks noChangeAspect="1"/>
          </p:cNvPicPr>
          <p:nvPr/>
        </p:nvPicPr>
        <p:blipFill>
          <a:blip r:embed="rId2"/>
          <a:srcRect/>
          <a:stretch/>
        </p:blipFill>
        <p:spPr>
          <a:xfrm>
            <a:off x="4765345" y="134289"/>
            <a:ext cx="4304168" cy="4883759"/>
          </a:xfrm>
          <a:prstGeom prst="rect">
            <a:avLst/>
          </a:prstGeom>
        </p:spPr>
      </p:pic>
      <p:pic>
        <p:nvPicPr>
          <p:cNvPr id="2" name="Picture 1">
            <a:extLst>
              <a:ext uri="{FF2B5EF4-FFF2-40B4-BE49-F238E27FC236}">
                <a16:creationId xmlns:a16="http://schemas.microsoft.com/office/drawing/2014/main" id="{FA6A1F2C-C9BB-943C-09AB-366915DCCEDB}"/>
              </a:ext>
            </a:extLst>
          </p:cNvPr>
          <p:cNvPicPr>
            <a:picLocks noChangeAspect="1"/>
          </p:cNvPicPr>
          <p:nvPr/>
        </p:nvPicPr>
        <p:blipFill>
          <a:blip r:embed="rId3"/>
          <a:srcRect/>
          <a:stretch/>
        </p:blipFill>
        <p:spPr>
          <a:xfrm>
            <a:off x="415170" y="1518196"/>
            <a:ext cx="4262317" cy="2435610"/>
          </a:xfrm>
          <a:prstGeom prst="rect">
            <a:avLst/>
          </a:prstGeom>
        </p:spPr>
      </p:pic>
    </p:spTree>
    <p:extLst>
      <p:ext uri="{BB962C8B-B14F-4D97-AF65-F5344CB8AC3E}">
        <p14:creationId xmlns:p14="http://schemas.microsoft.com/office/powerpoint/2010/main" val="24507363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95338B-14A0-8071-1DCF-DB69325D37C6}"/>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6A2ADA70-6876-3EDC-555D-C7EF353A9ED4}"/>
              </a:ext>
            </a:extLst>
          </p:cNvPr>
          <p:cNvSpPr>
            <a:spLocks noGrp="1"/>
          </p:cNvSpPr>
          <p:nvPr>
            <p:ph type="title"/>
          </p:nvPr>
        </p:nvSpPr>
        <p:spPr>
          <a:xfrm>
            <a:off x="457200" y="205979"/>
            <a:ext cx="4293277" cy="371011"/>
          </a:xfrm>
        </p:spPr>
        <p:txBody>
          <a:bodyPr>
            <a:normAutofit fontScale="90000"/>
          </a:bodyPr>
          <a:lstStyle/>
          <a:p>
            <a:r>
              <a:rPr lang="en-GB" dirty="0"/>
              <a:t>Transformations</a:t>
            </a:r>
          </a:p>
        </p:txBody>
      </p:sp>
      <p:pic>
        <p:nvPicPr>
          <p:cNvPr id="15" name="Picture 14">
            <a:extLst>
              <a:ext uri="{FF2B5EF4-FFF2-40B4-BE49-F238E27FC236}">
                <a16:creationId xmlns:a16="http://schemas.microsoft.com/office/drawing/2014/main" id="{D13FF231-93E7-6375-B981-99EDAC86EE6B}"/>
              </a:ext>
            </a:extLst>
          </p:cNvPr>
          <p:cNvPicPr>
            <a:picLocks noChangeAspect="1"/>
          </p:cNvPicPr>
          <p:nvPr/>
        </p:nvPicPr>
        <p:blipFill>
          <a:blip r:embed="rId2"/>
          <a:srcRect/>
          <a:stretch/>
        </p:blipFill>
        <p:spPr>
          <a:xfrm>
            <a:off x="4765345" y="134290"/>
            <a:ext cx="4304168" cy="4883757"/>
          </a:xfrm>
          <a:prstGeom prst="rect">
            <a:avLst/>
          </a:prstGeom>
        </p:spPr>
      </p:pic>
      <p:pic>
        <p:nvPicPr>
          <p:cNvPr id="2" name="Picture 1">
            <a:extLst>
              <a:ext uri="{FF2B5EF4-FFF2-40B4-BE49-F238E27FC236}">
                <a16:creationId xmlns:a16="http://schemas.microsoft.com/office/drawing/2014/main" id="{08E268E6-803C-E2C0-9001-0C6F2AD5FF04}"/>
              </a:ext>
            </a:extLst>
          </p:cNvPr>
          <p:cNvPicPr>
            <a:picLocks noChangeAspect="1"/>
          </p:cNvPicPr>
          <p:nvPr/>
        </p:nvPicPr>
        <p:blipFill>
          <a:blip r:embed="rId3"/>
          <a:srcRect/>
          <a:stretch/>
        </p:blipFill>
        <p:spPr>
          <a:xfrm>
            <a:off x="415170" y="1518196"/>
            <a:ext cx="4262317" cy="2435610"/>
          </a:xfrm>
          <a:prstGeom prst="rect">
            <a:avLst/>
          </a:prstGeom>
        </p:spPr>
      </p:pic>
    </p:spTree>
    <p:extLst>
      <p:ext uri="{BB962C8B-B14F-4D97-AF65-F5344CB8AC3E}">
        <p14:creationId xmlns:p14="http://schemas.microsoft.com/office/powerpoint/2010/main" val="24222398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2317B9-1837-1BC4-6742-EB9334B77CBB}"/>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31630BBE-9259-4EBD-6C73-7DF64D55E3D9}"/>
              </a:ext>
            </a:extLst>
          </p:cNvPr>
          <p:cNvSpPr>
            <a:spLocks noGrp="1"/>
          </p:cNvSpPr>
          <p:nvPr>
            <p:ph type="title"/>
          </p:nvPr>
        </p:nvSpPr>
        <p:spPr>
          <a:xfrm>
            <a:off x="457200" y="205979"/>
            <a:ext cx="4293277" cy="371011"/>
          </a:xfrm>
        </p:spPr>
        <p:txBody>
          <a:bodyPr>
            <a:normAutofit fontScale="90000"/>
          </a:bodyPr>
          <a:lstStyle/>
          <a:p>
            <a:r>
              <a:rPr lang="en-GB" dirty="0"/>
              <a:t>Transformations</a:t>
            </a:r>
          </a:p>
        </p:txBody>
      </p:sp>
      <p:pic>
        <p:nvPicPr>
          <p:cNvPr id="15" name="Picture 14">
            <a:extLst>
              <a:ext uri="{FF2B5EF4-FFF2-40B4-BE49-F238E27FC236}">
                <a16:creationId xmlns:a16="http://schemas.microsoft.com/office/drawing/2014/main" id="{D6798C51-F1C1-4375-B6A4-7C37A3D8DF53}"/>
              </a:ext>
            </a:extLst>
          </p:cNvPr>
          <p:cNvPicPr>
            <a:picLocks noChangeAspect="1"/>
          </p:cNvPicPr>
          <p:nvPr/>
        </p:nvPicPr>
        <p:blipFill>
          <a:blip r:embed="rId2"/>
          <a:srcRect/>
          <a:stretch/>
        </p:blipFill>
        <p:spPr>
          <a:xfrm>
            <a:off x="4765345" y="134290"/>
            <a:ext cx="4304167" cy="4883757"/>
          </a:xfrm>
          <a:prstGeom prst="rect">
            <a:avLst/>
          </a:prstGeom>
        </p:spPr>
      </p:pic>
      <p:pic>
        <p:nvPicPr>
          <p:cNvPr id="2" name="Picture 1">
            <a:extLst>
              <a:ext uri="{FF2B5EF4-FFF2-40B4-BE49-F238E27FC236}">
                <a16:creationId xmlns:a16="http://schemas.microsoft.com/office/drawing/2014/main" id="{232098CB-F491-D76C-733C-360FFCBC0B89}"/>
              </a:ext>
            </a:extLst>
          </p:cNvPr>
          <p:cNvPicPr>
            <a:picLocks noChangeAspect="1"/>
          </p:cNvPicPr>
          <p:nvPr/>
        </p:nvPicPr>
        <p:blipFill>
          <a:blip r:embed="rId3"/>
          <a:srcRect/>
          <a:stretch/>
        </p:blipFill>
        <p:spPr>
          <a:xfrm>
            <a:off x="415170" y="1518196"/>
            <a:ext cx="4262317" cy="2435610"/>
          </a:xfrm>
          <a:prstGeom prst="rect">
            <a:avLst/>
          </a:prstGeom>
        </p:spPr>
      </p:pic>
    </p:spTree>
    <p:extLst>
      <p:ext uri="{BB962C8B-B14F-4D97-AF65-F5344CB8AC3E}">
        <p14:creationId xmlns:p14="http://schemas.microsoft.com/office/powerpoint/2010/main" val="5105778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5142DE-DCEF-B3C3-268D-8ACCCD4FDFCC}"/>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C86435F5-41EB-741D-DE20-1B704A1DDB3F}"/>
              </a:ext>
            </a:extLst>
          </p:cNvPr>
          <p:cNvSpPr>
            <a:spLocks noGrp="1"/>
          </p:cNvSpPr>
          <p:nvPr>
            <p:ph type="title"/>
          </p:nvPr>
        </p:nvSpPr>
        <p:spPr>
          <a:xfrm>
            <a:off x="457200" y="205979"/>
            <a:ext cx="4293277" cy="371011"/>
          </a:xfrm>
        </p:spPr>
        <p:txBody>
          <a:bodyPr>
            <a:normAutofit fontScale="90000"/>
          </a:bodyPr>
          <a:lstStyle/>
          <a:p>
            <a:r>
              <a:rPr lang="en-GB" dirty="0"/>
              <a:t>Transformations</a:t>
            </a:r>
          </a:p>
        </p:txBody>
      </p:sp>
      <p:pic>
        <p:nvPicPr>
          <p:cNvPr id="15" name="Picture 14">
            <a:extLst>
              <a:ext uri="{FF2B5EF4-FFF2-40B4-BE49-F238E27FC236}">
                <a16:creationId xmlns:a16="http://schemas.microsoft.com/office/drawing/2014/main" id="{841F9C19-5196-198F-5AA1-95F2F32CF673}"/>
              </a:ext>
            </a:extLst>
          </p:cNvPr>
          <p:cNvPicPr>
            <a:picLocks noChangeAspect="1"/>
          </p:cNvPicPr>
          <p:nvPr/>
        </p:nvPicPr>
        <p:blipFill>
          <a:blip r:embed="rId2"/>
          <a:srcRect/>
          <a:stretch/>
        </p:blipFill>
        <p:spPr>
          <a:xfrm>
            <a:off x="4765345" y="134290"/>
            <a:ext cx="4304167" cy="4883756"/>
          </a:xfrm>
          <a:prstGeom prst="rect">
            <a:avLst/>
          </a:prstGeom>
        </p:spPr>
      </p:pic>
      <p:pic>
        <p:nvPicPr>
          <p:cNvPr id="2" name="Picture 1">
            <a:extLst>
              <a:ext uri="{FF2B5EF4-FFF2-40B4-BE49-F238E27FC236}">
                <a16:creationId xmlns:a16="http://schemas.microsoft.com/office/drawing/2014/main" id="{8ECCE88E-A23D-7C7B-2905-0407A0A5C8AA}"/>
              </a:ext>
            </a:extLst>
          </p:cNvPr>
          <p:cNvPicPr>
            <a:picLocks noChangeAspect="1"/>
          </p:cNvPicPr>
          <p:nvPr/>
        </p:nvPicPr>
        <p:blipFill>
          <a:blip r:embed="rId3"/>
          <a:srcRect/>
          <a:stretch/>
        </p:blipFill>
        <p:spPr>
          <a:xfrm>
            <a:off x="415170" y="1518196"/>
            <a:ext cx="4262317" cy="2435610"/>
          </a:xfrm>
          <a:prstGeom prst="rect">
            <a:avLst/>
          </a:prstGeom>
        </p:spPr>
      </p:pic>
    </p:spTree>
    <p:extLst>
      <p:ext uri="{BB962C8B-B14F-4D97-AF65-F5344CB8AC3E}">
        <p14:creationId xmlns:p14="http://schemas.microsoft.com/office/powerpoint/2010/main" val="2847288628"/>
      </p:ext>
    </p:extLst>
  </p:cSld>
  <p:clrMapOvr>
    <a:masterClrMapping/>
  </p:clrMapOvr>
</p:sld>
</file>

<file path=ppt/theme/theme1.xml><?xml version="1.0" encoding="utf-8"?>
<a:theme xmlns:a="http://schemas.openxmlformats.org/drawingml/2006/main" name="SOC2069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Facet</Template>
  <TotalTime>0</TotalTime>
  <Words>1038</Words>
  <Application>Microsoft Office PowerPoint</Application>
  <PresentationFormat>On-screen Show (16:9)</PresentationFormat>
  <Paragraphs>70</Paragraphs>
  <Slides>32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32</vt:i4>
      </vt:variant>
    </vt:vector>
  </HeadingPairs>
  <TitlesOfParts>
    <vt:vector size="42" baseType="lpstr">
      <vt:lpstr>Aptos</vt:lpstr>
      <vt:lpstr>Arial</vt:lpstr>
      <vt:lpstr>Arial Black</vt:lpstr>
      <vt:lpstr>Arial Narrow</vt:lpstr>
      <vt:lpstr>Bernard MT Condensed</vt:lpstr>
      <vt:lpstr>Calibri</vt:lpstr>
      <vt:lpstr>Courier New</vt:lpstr>
      <vt:lpstr>Helvetica Neue</vt:lpstr>
      <vt:lpstr>Source Sans Pro</vt:lpstr>
      <vt:lpstr>SOC2069 Theme</vt:lpstr>
      <vt:lpstr>PowerPoint Presentation</vt:lpstr>
      <vt:lpstr>PowerPoint Presentation</vt:lpstr>
      <vt:lpstr>Some review</vt:lpstr>
      <vt:lpstr>Transformations</vt:lpstr>
      <vt:lpstr>Transformations</vt:lpstr>
      <vt:lpstr>Transformations</vt:lpstr>
      <vt:lpstr>Transformations</vt:lpstr>
      <vt:lpstr>Transformations</vt:lpstr>
      <vt:lpstr>Transformations</vt:lpstr>
      <vt:lpstr>Transformations</vt:lpstr>
      <vt:lpstr>Transformations</vt:lpstr>
      <vt:lpstr>Transformations</vt:lpstr>
      <vt:lpstr>Transformations</vt:lpstr>
      <vt:lpstr>Transformations</vt:lpstr>
      <vt:lpstr>Transformations</vt:lpstr>
      <vt:lpstr>Transformations</vt:lpstr>
      <vt:lpstr>Transformations</vt:lpstr>
      <vt:lpstr>Transformations</vt:lpstr>
      <vt:lpstr>Transformations</vt:lpstr>
      <vt:lpstr>Logistic regression</vt:lpstr>
      <vt:lpstr>How does education relate to social trust?</vt:lpstr>
      <vt:lpstr>How does education relate to social trust?</vt:lpstr>
      <vt:lpstr>How does education relate to social trust?</vt:lpstr>
      <vt:lpstr>How does education relate to social trust?</vt:lpstr>
      <vt:lpstr>Interactions</vt:lpstr>
      <vt:lpstr>Statistical models</vt:lpstr>
      <vt:lpstr>Visualising interactions</vt:lpstr>
      <vt:lpstr>Visualising interactions</vt:lpstr>
      <vt:lpstr>Example: Preferences for redistribution</vt:lpstr>
      <vt:lpstr>Example: Preferences for redistribution</vt:lpstr>
      <vt:lpstr>Example: Preferences for redistribution</vt:lpstr>
      <vt:lpstr>Example: Preferences for redistribution</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0</TotalTime>
  <Words>15</Words>
  <Application>Microsoft Office PowerPoint</Application>
  <PresentationFormat>On-screen Show (16:9)</PresentationFormat>
  <Paragraphs>8</Paragraphs>
  <Slides>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Arial Narrow</vt:lpstr>
      <vt:lpstr>Calibri</vt:lpstr>
      <vt:lpstr>Courier New</vt:lpstr>
      <vt:lpstr>SOC2069 Theme</vt:lpstr>
      <vt:lpstr>Presentation Title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Logistic regression</dc:title>
  <dc:creator/>
  <cp:keywords/>
  <cp:lastModifiedBy/>
  <cp:revision>1</cp:revision>
  <dcterms:created xsi:type="dcterms:W3CDTF">2023-10-17T10:08:23Z</dcterms:created>
  <dcterms:modified xsi:type="dcterms:W3CDTF">2025-02-18T11:11:57Z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header-includes">
    <vt:lpwstr/>
  </property>
  <property fmtid="{D5CDD505-2E9C-101B-9397-08002B2CF9AE}" pid="4" name="include-after">
    <vt:lpwstr/>
  </property>
  <property fmtid="{D5CDD505-2E9C-101B-9397-08002B2CF9AE}" pid="5" name="include-before">
    <vt:lpwstr/>
  </property>
  <property fmtid="{D5CDD505-2E9C-101B-9397-08002B2CF9AE}" pid="6" name="labels">
    <vt:lpwstr/>
  </property>
  <property fmtid="{D5CDD505-2E9C-101B-9397-08002B2CF9AE}" pid="7" name="subtitle">
    <vt:lpwstr>Week 4</vt:lpwstr>
  </property>
  <property fmtid="{D5CDD505-2E9C-101B-9397-08002B2CF9AE}" pid="8" name="toc-title">
    <vt:lpwstr>Table of contents</vt:lpwstr>
  </property>
</Properties>
</file>