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7" r:id="rId3"/>
    <p:sldId id="257" r:id="rId4"/>
    <p:sldId id="259" r:id="rId5"/>
    <p:sldId id="310" r:id="rId6"/>
    <p:sldId id="261" r:id="rId7"/>
    <p:sldId id="262" r:id="rId8"/>
    <p:sldId id="263" r:id="rId9"/>
    <p:sldId id="556" r:id="rId10"/>
    <p:sldId id="555" r:id="rId11"/>
    <p:sldId id="264" r:id="rId12"/>
    <p:sldId id="268" r:id="rId13"/>
    <p:sldId id="270" r:id="rId14"/>
    <p:sldId id="272" r:id="rId15"/>
    <p:sldId id="273" r:id="rId16"/>
    <p:sldId id="557" r:id="rId17"/>
    <p:sldId id="558" r:id="rId18"/>
    <p:sldId id="5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DA0000"/>
    <a:srgbClr val="3F739B"/>
    <a:srgbClr val="174CF7"/>
    <a:srgbClr val="E4C8C8"/>
    <a:srgbClr val="E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C5699-93E3-49C7-AE41-F6C8E20EB04E}" v="37" dt="2024-10-29T10:49:46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27" autoAdjust="0"/>
  </p:normalViewPr>
  <p:slideViewPr>
    <p:cSldViewPr snapToGrid="0">
      <p:cViewPr varScale="1">
        <p:scale>
          <a:sx n="105" d="100"/>
          <a:sy n="105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67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oreh" userId="17b81281-9f29-44e0-9273-6dadbf6896a2" providerId="ADAL" clId="{D46324F9-60BE-4D8E-915B-0E63D65B4BC1}"/>
    <pc:docChg chg="undo custSel addSld delSld modSld sldOrd modMainMaster">
      <pc:chgData name="Chris Moreh" userId="17b81281-9f29-44e0-9273-6dadbf6896a2" providerId="ADAL" clId="{D46324F9-60BE-4D8E-915B-0E63D65B4BC1}" dt="2024-10-15T10:01:24.854" v="1540" actId="14100"/>
      <pc:docMkLst>
        <pc:docMk/>
      </pc:docMkLst>
      <pc:sldChg chg="delSp modAnim">
        <pc:chgData name="Chris Moreh" userId="17b81281-9f29-44e0-9273-6dadbf6896a2" providerId="ADAL" clId="{D46324F9-60BE-4D8E-915B-0E63D65B4BC1}" dt="2024-10-15T02:28:29.051" v="18" actId="478"/>
        <pc:sldMkLst>
          <pc:docMk/>
          <pc:sldMk cId="1670613332" sldId="256"/>
        </pc:sldMkLst>
        <pc:picChg chg="del">
          <ac:chgData name="Chris Moreh" userId="17b81281-9f29-44e0-9273-6dadbf6896a2" providerId="ADAL" clId="{D46324F9-60BE-4D8E-915B-0E63D65B4BC1}" dt="2024-10-15T02:28:29.051" v="18" actId="478"/>
          <ac:picMkLst>
            <pc:docMk/>
            <pc:sldMk cId="1670613332" sldId="256"/>
            <ac:picMk id="5" creationId="{8280CFAB-64B1-8AAB-08BA-B417B972F997}"/>
          </ac:picMkLst>
        </pc:picChg>
      </pc:sldChg>
      <pc:sldChg chg="del">
        <pc:chgData name="Chris Moreh" userId="17b81281-9f29-44e0-9273-6dadbf6896a2" providerId="ADAL" clId="{D46324F9-60BE-4D8E-915B-0E63D65B4BC1}" dt="2024-10-15T09:53:31.482" v="1484" actId="47"/>
        <pc:sldMkLst>
          <pc:docMk/>
          <pc:sldMk cId="0" sldId="267"/>
        </pc:sldMkLst>
      </pc:sldChg>
      <pc:sldChg chg="del">
        <pc:chgData name="Chris Moreh" userId="17b81281-9f29-44e0-9273-6dadbf6896a2" providerId="ADAL" clId="{D46324F9-60BE-4D8E-915B-0E63D65B4BC1}" dt="2024-10-15T09:53:32.795" v="1485" actId="47"/>
        <pc:sldMkLst>
          <pc:docMk/>
          <pc:sldMk cId="0" sldId="268"/>
        </pc:sldMkLst>
      </pc:sldChg>
      <pc:sldChg chg="del">
        <pc:chgData name="Chris Moreh" userId="17b81281-9f29-44e0-9273-6dadbf6896a2" providerId="ADAL" clId="{D46324F9-60BE-4D8E-915B-0E63D65B4BC1}" dt="2024-10-15T09:53:33.795" v="1486" actId="47"/>
        <pc:sldMkLst>
          <pc:docMk/>
          <pc:sldMk cId="0" sldId="269"/>
        </pc:sldMkLst>
      </pc:sldChg>
      <pc:sldChg chg="del">
        <pc:chgData name="Chris Moreh" userId="17b81281-9f29-44e0-9273-6dadbf6896a2" providerId="ADAL" clId="{D46324F9-60BE-4D8E-915B-0E63D65B4BC1}" dt="2024-10-15T09:53:34.811" v="1487" actId="47"/>
        <pc:sldMkLst>
          <pc:docMk/>
          <pc:sldMk cId="0" sldId="270"/>
        </pc:sldMkLst>
      </pc:sldChg>
      <pc:sldChg chg="del">
        <pc:chgData name="Chris Moreh" userId="17b81281-9f29-44e0-9273-6dadbf6896a2" providerId="ADAL" clId="{D46324F9-60BE-4D8E-915B-0E63D65B4BC1}" dt="2024-10-15T09:53:36.312" v="1488" actId="47"/>
        <pc:sldMkLst>
          <pc:docMk/>
          <pc:sldMk cId="0" sldId="272"/>
        </pc:sldMkLst>
      </pc:sldChg>
      <pc:sldChg chg="del">
        <pc:chgData name="Chris Moreh" userId="17b81281-9f29-44e0-9273-6dadbf6896a2" providerId="ADAL" clId="{D46324F9-60BE-4D8E-915B-0E63D65B4BC1}" dt="2024-10-15T09:53:37.954" v="1489" actId="47"/>
        <pc:sldMkLst>
          <pc:docMk/>
          <pc:sldMk cId="0" sldId="273"/>
        </pc:sldMkLst>
      </pc:sldChg>
      <pc:sldChg chg="del">
        <pc:chgData name="Chris Moreh" userId="17b81281-9f29-44e0-9273-6dadbf6896a2" providerId="ADAL" clId="{D46324F9-60BE-4D8E-915B-0E63D65B4BC1}" dt="2024-10-15T02:33:26.141" v="45" actId="47"/>
        <pc:sldMkLst>
          <pc:docMk/>
          <pc:sldMk cId="1836731351" sldId="289"/>
        </pc:sldMkLst>
      </pc:sldChg>
      <pc:sldChg chg="delSp del mod">
        <pc:chgData name="Chris Moreh" userId="17b81281-9f29-44e0-9273-6dadbf6896a2" providerId="ADAL" clId="{D46324F9-60BE-4D8E-915B-0E63D65B4BC1}" dt="2024-10-15T02:35:13.259" v="66" actId="47"/>
        <pc:sldMkLst>
          <pc:docMk/>
          <pc:sldMk cId="2510649881" sldId="290"/>
        </pc:sldMkLst>
        <pc:picChg chg="del">
          <ac:chgData name="Chris Moreh" userId="17b81281-9f29-44e0-9273-6dadbf6896a2" providerId="ADAL" clId="{D46324F9-60BE-4D8E-915B-0E63D65B4BC1}" dt="2024-10-15T02:33:42.384" v="47" actId="21"/>
          <ac:picMkLst>
            <pc:docMk/>
            <pc:sldMk cId="2510649881" sldId="290"/>
            <ac:picMk id="4" creationId="{BBC67004-7023-2934-B9CC-E419109BD817}"/>
          </ac:picMkLst>
        </pc:picChg>
      </pc:sldChg>
      <pc:sldChg chg="add modTransition">
        <pc:chgData name="Chris Moreh" userId="17b81281-9f29-44e0-9273-6dadbf6896a2" providerId="ADAL" clId="{D46324F9-60BE-4D8E-915B-0E63D65B4BC1}" dt="2024-10-15T09:55:25.393" v="1506"/>
        <pc:sldMkLst>
          <pc:docMk/>
          <pc:sldMk cId="2550670278" sldId="295"/>
        </pc:sldMkLst>
      </pc:sldChg>
      <pc:sldChg chg="add modTransition">
        <pc:chgData name="Chris Moreh" userId="17b81281-9f29-44e0-9273-6dadbf6896a2" providerId="ADAL" clId="{D46324F9-60BE-4D8E-915B-0E63D65B4BC1}" dt="2024-10-15T09:55:25.393" v="1506"/>
        <pc:sldMkLst>
          <pc:docMk/>
          <pc:sldMk cId="2397369031" sldId="296"/>
        </pc:sldMkLst>
      </pc:sldChg>
      <pc:sldChg chg="add modTransition">
        <pc:chgData name="Chris Moreh" userId="17b81281-9f29-44e0-9273-6dadbf6896a2" providerId="ADAL" clId="{D46324F9-60BE-4D8E-915B-0E63D65B4BC1}" dt="2024-10-15T09:55:25.393" v="1506"/>
        <pc:sldMkLst>
          <pc:docMk/>
          <pc:sldMk cId="782263443" sldId="297"/>
        </pc:sldMkLst>
      </pc:sldChg>
      <pc:sldChg chg="modSp mod">
        <pc:chgData name="Chris Moreh" userId="17b81281-9f29-44e0-9273-6dadbf6896a2" providerId="ADAL" clId="{D46324F9-60BE-4D8E-915B-0E63D65B4BC1}" dt="2024-10-15T02:27:02.640" v="17"/>
        <pc:sldMkLst>
          <pc:docMk/>
          <pc:sldMk cId="3814459198" sldId="307"/>
        </pc:sldMkLst>
        <pc:spChg chg="mod">
          <ac:chgData name="Chris Moreh" userId="17b81281-9f29-44e0-9273-6dadbf6896a2" providerId="ADAL" clId="{D46324F9-60BE-4D8E-915B-0E63D65B4BC1}" dt="2024-10-15T02:26:33.037" v="13" actId="20577"/>
          <ac:spMkLst>
            <pc:docMk/>
            <pc:sldMk cId="3814459198" sldId="307"/>
            <ac:spMk id="6" creationId="{24060982-6EE3-A8F1-75FE-C4BDB2FF3CBE}"/>
          </ac:spMkLst>
        </pc:spChg>
        <pc:spChg chg="mod">
          <ac:chgData name="Chris Moreh" userId="17b81281-9f29-44e0-9273-6dadbf6896a2" providerId="ADAL" clId="{D46324F9-60BE-4D8E-915B-0E63D65B4BC1}" dt="2024-10-15T02:27:02.640" v="17"/>
          <ac:spMkLst>
            <pc:docMk/>
            <pc:sldMk cId="3814459198" sldId="307"/>
            <ac:spMk id="7" creationId="{E112B5B6-7C9E-9DE5-8D2C-13D42F1FBB68}"/>
          </ac:spMkLst>
        </pc:spChg>
      </pc:sldChg>
      <pc:sldChg chg="add modTransition">
        <pc:chgData name="Chris Moreh" userId="17b81281-9f29-44e0-9273-6dadbf6896a2" providerId="ADAL" clId="{D46324F9-60BE-4D8E-915B-0E63D65B4BC1}" dt="2024-10-15T09:56:19.417" v="1507"/>
        <pc:sldMkLst>
          <pc:docMk/>
          <pc:sldMk cId="1180492818" sldId="308"/>
        </pc:sldMkLst>
      </pc:sldChg>
      <pc:sldChg chg="add modTransition">
        <pc:chgData name="Chris Moreh" userId="17b81281-9f29-44e0-9273-6dadbf6896a2" providerId="ADAL" clId="{D46324F9-60BE-4D8E-915B-0E63D65B4BC1}" dt="2024-10-15T09:56:19.417" v="1507"/>
        <pc:sldMkLst>
          <pc:docMk/>
          <pc:sldMk cId="583205345" sldId="309"/>
        </pc:sldMkLst>
      </pc:sldChg>
      <pc:sldChg chg="addSp delSp modSp add mod modTransition modClrScheme chgLayout">
        <pc:chgData name="Chris Moreh" userId="17b81281-9f29-44e0-9273-6dadbf6896a2" providerId="ADAL" clId="{D46324F9-60BE-4D8E-915B-0E63D65B4BC1}" dt="2024-10-15T09:54:53.706" v="1505" actId="1076"/>
        <pc:sldMkLst>
          <pc:docMk/>
          <pc:sldMk cId="404413708" sldId="357"/>
        </pc:sldMkLst>
        <pc:spChg chg="mod ord">
          <ac:chgData name="Chris Moreh" userId="17b81281-9f29-44e0-9273-6dadbf6896a2" providerId="ADAL" clId="{D46324F9-60BE-4D8E-915B-0E63D65B4BC1}" dt="2024-10-15T09:54:23.566" v="1494" actId="700"/>
          <ac:spMkLst>
            <pc:docMk/>
            <pc:sldMk cId="404413708" sldId="357"/>
            <ac:spMk id="2" creationId="{87E31FDA-E474-477F-89E4-2BE343EEA2AD}"/>
          </ac:spMkLst>
        </pc:spChg>
        <pc:spChg chg="add mod ord">
          <ac:chgData name="Chris Moreh" userId="17b81281-9f29-44e0-9273-6dadbf6896a2" providerId="ADAL" clId="{D46324F9-60BE-4D8E-915B-0E63D65B4BC1}" dt="2024-10-15T09:54:28.101" v="1497"/>
          <ac:spMkLst>
            <pc:docMk/>
            <pc:sldMk cId="404413708" sldId="357"/>
            <ac:spMk id="3" creationId="{0290FC48-83AB-43CE-58FF-FF45B8C80E18}"/>
          </ac:spMkLst>
        </pc:spChg>
        <pc:spChg chg="add del mod ord">
          <ac:chgData name="Chris Moreh" userId="17b81281-9f29-44e0-9273-6dadbf6896a2" providerId="ADAL" clId="{D46324F9-60BE-4D8E-915B-0E63D65B4BC1}" dt="2024-10-15T09:54:37.809" v="1499" actId="478"/>
          <ac:spMkLst>
            <pc:docMk/>
            <pc:sldMk cId="404413708" sldId="357"/>
            <ac:spMk id="4" creationId="{E3CBD0BD-F7F1-9BD7-EF7D-F1E1C009EE48}"/>
          </ac:spMkLst>
        </pc:spChg>
        <pc:spChg chg="del mod ord">
          <ac:chgData name="Chris Moreh" userId="17b81281-9f29-44e0-9273-6dadbf6896a2" providerId="ADAL" clId="{D46324F9-60BE-4D8E-915B-0E63D65B4BC1}" dt="2024-10-15T09:54:20.426" v="1493" actId="478"/>
          <ac:spMkLst>
            <pc:docMk/>
            <pc:sldMk cId="404413708" sldId="357"/>
            <ac:spMk id="7" creationId="{898441BA-3F2F-4EB0-BF85-2BEE6D4EDBD8}"/>
          </ac:spMkLst>
        </pc:spChg>
        <pc:spChg chg="mod">
          <ac:chgData name="Chris Moreh" userId="17b81281-9f29-44e0-9273-6dadbf6896a2" providerId="ADAL" clId="{D46324F9-60BE-4D8E-915B-0E63D65B4BC1}" dt="2024-10-15T09:54:53.706" v="1505" actId="1076"/>
          <ac:spMkLst>
            <pc:docMk/>
            <pc:sldMk cId="404413708" sldId="357"/>
            <ac:spMk id="9" creationId="{275B775F-EBFA-4604-A384-C3EC4252B96A}"/>
          </ac:spMkLst>
        </pc:spChg>
      </pc:sldChg>
      <pc:sldChg chg="del">
        <pc:chgData name="Chris Moreh" userId="17b81281-9f29-44e0-9273-6dadbf6896a2" providerId="ADAL" clId="{D46324F9-60BE-4D8E-915B-0E63D65B4BC1}" dt="2024-10-15T03:18:08.170" v="150" actId="47"/>
        <pc:sldMkLst>
          <pc:docMk/>
          <pc:sldMk cId="1974505271" sldId="376"/>
        </pc:sldMkLst>
      </pc:sldChg>
      <pc:sldChg chg="delSp del mod">
        <pc:chgData name="Chris Moreh" userId="17b81281-9f29-44e0-9273-6dadbf6896a2" providerId="ADAL" clId="{D46324F9-60BE-4D8E-915B-0E63D65B4BC1}" dt="2024-10-15T03:20:03.683" v="165" actId="47"/>
        <pc:sldMkLst>
          <pc:docMk/>
          <pc:sldMk cId="3296848859" sldId="517"/>
        </pc:sldMkLst>
        <pc:picChg chg="del">
          <ac:chgData name="Chris Moreh" userId="17b81281-9f29-44e0-9273-6dadbf6896a2" providerId="ADAL" clId="{D46324F9-60BE-4D8E-915B-0E63D65B4BC1}" dt="2024-10-15T03:18:23.525" v="153" actId="21"/>
          <ac:picMkLst>
            <pc:docMk/>
            <pc:sldMk cId="3296848859" sldId="517"/>
            <ac:picMk id="3" creationId="{E9EDBBEA-F163-4B2F-BC6D-0A2F6D1E6CAC}"/>
          </ac:picMkLst>
        </pc:picChg>
      </pc:sldChg>
      <pc:sldChg chg="modSp mod">
        <pc:chgData name="Chris Moreh" userId="17b81281-9f29-44e0-9273-6dadbf6896a2" providerId="ADAL" clId="{D46324F9-60BE-4D8E-915B-0E63D65B4BC1}" dt="2024-10-15T05:24:38.244" v="900" actId="20577"/>
        <pc:sldMkLst>
          <pc:docMk/>
          <pc:sldMk cId="3523596212" sldId="518"/>
        </pc:sldMkLst>
        <pc:spChg chg="mod">
          <ac:chgData name="Chris Moreh" userId="17b81281-9f29-44e0-9273-6dadbf6896a2" providerId="ADAL" clId="{D46324F9-60BE-4D8E-915B-0E63D65B4BC1}" dt="2024-10-15T05:24:38.244" v="900" actId="20577"/>
          <ac:spMkLst>
            <pc:docMk/>
            <pc:sldMk cId="3523596212" sldId="518"/>
            <ac:spMk id="13" creationId="{2C10D394-C9B2-B03C-4136-7B6EEA8FFA9D}"/>
          </ac:spMkLst>
        </pc:spChg>
      </pc:sldChg>
      <pc:sldChg chg="addSp delSp modSp mod modTransition modAnim">
        <pc:chgData name="Chris Moreh" userId="17b81281-9f29-44e0-9273-6dadbf6896a2" providerId="ADAL" clId="{D46324F9-60BE-4D8E-915B-0E63D65B4BC1}" dt="2024-10-15T05:30:57.235" v="962" actId="1037"/>
        <pc:sldMkLst>
          <pc:docMk/>
          <pc:sldMk cId="1759930319" sldId="519"/>
        </pc:sldMkLst>
        <pc:spChg chg="del mod">
          <ac:chgData name="Chris Moreh" userId="17b81281-9f29-44e0-9273-6dadbf6896a2" providerId="ADAL" clId="{D46324F9-60BE-4D8E-915B-0E63D65B4BC1}" dt="2024-10-15T03:57:35.782" v="459" actId="478"/>
          <ac:spMkLst>
            <pc:docMk/>
            <pc:sldMk cId="1759930319" sldId="519"/>
            <ac:spMk id="2" creationId="{4F0CFF98-671A-ED95-2076-9810F4107B7D}"/>
          </ac:spMkLst>
        </pc:spChg>
        <pc:spChg chg="mod">
          <ac:chgData name="Chris Moreh" userId="17b81281-9f29-44e0-9273-6dadbf6896a2" providerId="ADAL" clId="{D46324F9-60BE-4D8E-915B-0E63D65B4BC1}" dt="2024-10-15T03:59:12.025" v="470" actId="1076"/>
          <ac:spMkLst>
            <pc:docMk/>
            <pc:sldMk cId="1759930319" sldId="519"/>
            <ac:spMk id="4" creationId="{F10DEB46-1089-4DB0-9D46-DB261134DE74}"/>
          </ac:spMkLst>
        </pc:spChg>
        <pc:spChg chg="mod">
          <ac:chgData name="Chris Moreh" userId="17b81281-9f29-44e0-9273-6dadbf6896a2" providerId="ADAL" clId="{D46324F9-60BE-4D8E-915B-0E63D65B4BC1}" dt="2024-10-15T03:59:23.538" v="501" actId="1038"/>
          <ac:spMkLst>
            <pc:docMk/>
            <pc:sldMk cId="1759930319" sldId="519"/>
            <ac:spMk id="6" creationId="{E0C07184-B427-4031-86AE-735CAAAD0845}"/>
          </ac:spMkLst>
        </pc:spChg>
        <pc:spChg chg="mod">
          <ac:chgData name="Chris Moreh" userId="17b81281-9f29-44e0-9273-6dadbf6896a2" providerId="ADAL" clId="{D46324F9-60BE-4D8E-915B-0E63D65B4BC1}" dt="2024-10-15T03:56:45.281" v="445"/>
          <ac:spMkLst>
            <pc:docMk/>
            <pc:sldMk cId="1759930319" sldId="519"/>
            <ac:spMk id="7" creationId="{F9A07CA7-119F-4413-B039-CF91724F6351}"/>
          </ac:spMkLst>
        </pc:spChg>
        <pc:spChg chg="add mod">
          <ac:chgData name="Chris Moreh" userId="17b81281-9f29-44e0-9273-6dadbf6896a2" providerId="ADAL" clId="{D46324F9-60BE-4D8E-915B-0E63D65B4BC1}" dt="2024-10-15T04:03:10.369" v="585" actId="207"/>
          <ac:spMkLst>
            <pc:docMk/>
            <pc:sldMk cId="1759930319" sldId="519"/>
            <ac:spMk id="9" creationId="{0DEEB09C-0E34-595F-2277-11204DF220A0}"/>
          </ac:spMkLst>
        </pc:spChg>
        <pc:spChg chg="add mod">
          <ac:chgData name="Chris Moreh" userId="17b81281-9f29-44e0-9273-6dadbf6896a2" providerId="ADAL" clId="{D46324F9-60BE-4D8E-915B-0E63D65B4BC1}" dt="2024-10-15T04:03:18.698" v="588" actId="14100"/>
          <ac:spMkLst>
            <pc:docMk/>
            <pc:sldMk cId="1759930319" sldId="519"/>
            <ac:spMk id="10" creationId="{194A56A2-9E81-BE7B-DD95-5B04101C699C}"/>
          </ac:spMkLst>
        </pc:spChg>
        <pc:spChg chg="del mod">
          <ac:chgData name="Chris Moreh" userId="17b81281-9f29-44e0-9273-6dadbf6896a2" providerId="ADAL" clId="{D46324F9-60BE-4D8E-915B-0E63D65B4BC1}" dt="2024-10-15T03:59:02.916" v="469" actId="478"/>
          <ac:spMkLst>
            <pc:docMk/>
            <pc:sldMk cId="1759930319" sldId="519"/>
            <ac:spMk id="11" creationId="{A79F868A-630C-4299-8043-194F7E28FF37}"/>
          </ac:spMkLst>
        </pc:spChg>
        <pc:spChg chg="del mod">
          <ac:chgData name="Chris Moreh" userId="17b81281-9f29-44e0-9273-6dadbf6896a2" providerId="ADAL" clId="{D46324F9-60BE-4D8E-915B-0E63D65B4BC1}" dt="2024-10-15T03:59:01.116" v="468" actId="478"/>
          <ac:spMkLst>
            <pc:docMk/>
            <pc:sldMk cId="1759930319" sldId="519"/>
            <ac:spMk id="12" creationId="{EEE649C4-951B-4A6E-A063-61E0AB812998}"/>
          </ac:spMkLst>
        </pc:spChg>
        <pc:picChg chg="mod">
          <ac:chgData name="Chris Moreh" userId="17b81281-9f29-44e0-9273-6dadbf6896a2" providerId="ADAL" clId="{D46324F9-60BE-4D8E-915B-0E63D65B4BC1}" dt="2024-10-15T05:30:57.235" v="962" actId="1037"/>
          <ac:picMkLst>
            <pc:docMk/>
            <pc:sldMk cId="1759930319" sldId="519"/>
            <ac:picMk id="13" creationId="{B6669D02-D0C3-4EC8-8F3C-A5294E2B460D}"/>
          </ac:picMkLst>
        </pc:picChg>
      </pc:sldChg>
      <pc:sldChg chg="del">
        <pc:chgData name="Chris Moreh" userId="17b81281-9f29-44e0-9273-6dadbf6896a2" providerId="ADAL" clId="{D46324F9-60BE-4D8E-915B-0E63D65B4BC1}" dt="2024-10-15T03:20:59.815" v="169" actId="47"/>
        <pc:sldMkLst>
          <pc:docMk/>
          <pc:sldMk cId="274966957" sldId="520"/>
        </pc:sldMkLst>
      </pc:sldChg>
      <pc:sldChg chg="del">
        <pc:chgData name="Chris Moreh" userId="17b81281-9f29-44e0-9273-6dadbf6896a2" providerId="ADAL" clId="{D46324F9-60BE-4D8E-915B-0E63D65B4BC1}" dt="2024-10-15T03:18:13.631" v="151" actId="47"/>
        <pc:sldMkLst>
          <pc:docMk/>
          <pc:sldMk cId="3931397907" sldId="521"/>
        </pc:sldMkLst>
      </pc:sldChg>
      <pc:sldChg chg="addSp delSp modSp mod">
        <pc:chgData name="Chris Moreh" userId="17b81281-9f29-44e0-9273-6dadbf6896a2" providerId="ADAL" clId="{D46324F9-60BE-4D8E-915B-0E63D65B4BC1}" dt="2024-10-15T05:26:34.217" v="914" actId="1076"/>
        <pc:sldMkLst>
          <pc:docMk/>
          <pc:sldMk cId="3672351687" sldId="522"/>
        </pc:sldMkLst>
        <pc:spChg chg="mod">
          <ac:chgData name="Chris Moreh" userId="17b81281-9f29-44e0-9273-6dadbf6896a2" providerId="ADAL" clId="{D46324F9-60BE-4D8E-915B-0E63D65B4BC1}" dt="2024-10-15T03:25:29.924" v="239"/>
          <ac:spMkLst>
            <pc:docMk/>
            <pc:sldMk cId="3672351687" sldId="522"/>
            <ac:spMk id="2" creationId="{1F19201D-2A10-AAC3-1006-C86286DC0339}"/>
          </ac:spMkLst>
        </pc:spChg>
        <pc:spChg chg="mod">
          <ac:chgData name="Chris Moreh" userId="17b81281-9f29-44e0-9273-6dadbf6896a2" providerId="ADAL" clId="{D46324F9-60BE-4D8E-915B-0E63D65B4BC1}" dt="2024-10-15T03:53:52.383" v="424" actId="1037"/>
          <ac:spMkLst>
            <pc:docMk/>
            <pc:sldMk cId="3672351687" sldId="522"/>
            <ac:spMk id="9" creationId="{4CFE870A-DE02-462E-B98D-FCDDFE3CE2F9}"/>
          </ac:spMkLst>
        </pc:spChg>
        <pc:spChg chg="mod">
          <ac:chgData name="Chris Moreh" userId="17b81281-9f29-44e0-9273-6dadbf6896a2" providerId="ADAL" clId="{D46324F9-60BE-4D8E-915B-0E63D65B4BC1}" dt="2024-10-15T03:54:11.193" v="425" actId="1076"/>
          <ac:spMkLst>
            <pc:docMk/>
            <pc:sldMk cId="3672351687" sldId="522"/>
            <ac:spMk id="10" creationId="{60BA844F-925A-482F-AEA6-A1C19BC2B721}"/>
          </ac:spMkLst>
        </pc:spChg>
        <pc:spChg chg="mod">
          <ac:chgData name="Chris Moreh" userId="17b81281-9f29-44e0-9273-6dadbf6896a2" providerId="ADAL" clId="{D46324F9-60BE-4D8E-915B-0E63D65B4BC1}" dt="2024-10-15T03:54:27.872" v="426" actId="1076"/>
          <ac:spMkLst>
            <pc:docMk/>
            <pc:sldMk cId="3672351687" sldId="522"/>
            <ac:spMk id="11" creationId="{CD3B7E98-6E18-4358-B76C-CC893A991317}"/>
          </ac:spMkLst>
        </pc:spChg>
        <pc:spChg chg="add mod">
          <ac:chgData name="Chris Moreh" userId="17b81281-9f29-44e0-9273-6dadbf6896a2" providerId="ADAL" clId="{D46324F9-60BE-4D8E-915B-0E63D65B4BC1}" dt="2024-10-15T05:26:34.217" v="914" actId="1076"/>
          <ac:spMkLst>
            <pc:docMk/>
            <pc:sldMk cId="3672351687" sldId="522"/>
            <ac:spMk id="12" creationId="{7E2F84F0-2F32-EE01-4F3E-56D7F4AA9517}"/>
          </ac:spMkLst>
        </pc:spChg>
        <pc:picChg chg="mod">
          <ac:chgData name="Chris Moreh" userId="17b81281-9f29-44e0-9273-6dadbf6896a2" providerId="ADAL" clId="{D46324F9-60BE-4D8E-915B-0E63D65B4BC1}" dt="2024-10-15T03:55:07.401" v="434" actId="1076"/>
          <ac:picMkLst>
            <pc:docMk/>
            <pc:sldMk cId="3672351687" sldId="522"/>
            <ac:picMk id="6" creationId="{82FD8197-AD3F-4E46-8396-3CB8693B1FF9}"/>
          </ac:picMkLst>
        </pc:picChg>
        <pc:picChg chg="del mod modCrop">
          <ac:chgData name="Chris Moreh" userId="17b81281-9f29-44e0-9273-6dadbf6896a2" providerId="ADAL" clId="{D46324F9-60BE-4D8E-915B-0E63D65B4BC1}" dt="2024-10-15T03:43:54.466" v="354" actId="478"/>
          <ac:picMkLst>
            <pc:docMk/>
            <pc:sldMk cId="3672351687" sldId="522"/>
            <ac:picMk id="7" creationId="{35092435-6B9D-42CE-9942-D45DCDFEFA8E}"/>
          </ac:picMkLst>
        </pc:picChg>
        <pc:picChg chg="mod">
          <ac:chgData name="Chris Moreh" userId="17b81281-9f29-44e0-9273-6dadbf6896a2" providerId="ADAL" clId="{D46324F9-60BE-4D8E-915B-0E63D65B4BC1}" dt="2024-10-15T03:55:23.408" v="441" actId="1076"/>
          <ac:picMkLst>
            <pc:docMk/>
            <pc:sldMk cId="3672351687" sldId="522"/>
            <ac:picMk id="8" creationId="{7898E259-4F4F-4490-8628-7C470BE519BE}"/>
          </ac:picMkLst>
        </pc:picChg>
        <pc:picChg chg="add mod">
          <ac:chgData name="Chris Moreh" userId="17b81281-9f29-44e0-9273-6dadbf6896a2" providerId="ADAL" clId="{D46324F9-60BE-4D8E-915B-0E63D65B4BC1}" dt="2024-10-15T03:55:37.345" v="442" actId="1076"/>
          <ac:picMkLst>
            <pc:docMk/>
            <pc:sldMk cId="3672351687" sldId="522"/>
            <ac:picMk id="14" creationId="{4FEF8034-4035-F991-8D4D-C4D51217EEFA}"/>
          </ac:picMkLst>
        </pc:picChg>
        <pc:picChg chg="add mod">
          <ac:chgData name="Chris Moreh" userId="17b81281-9f29-44e0-9273-6dadbf6896a2" providerId="ADAL" clId="{D46324F9-60BE-4D8E-915B-0E63D65B4BC1}" dt="2024-10-15T03:55:39.570" v="443" actId="1076"/>
          <ac:picMkLst>
            <pc:docMk/>
            <pc:sldMk cId="3672351687" sldId="522"/>
            <ac:picMk id="2050" creationId="{C997E3A0-D222-5B2F-26C5-CFE3945CE3DF}"/>
          </ac:picMkLst>
        </pc:picChg>
        <pc:picChg chg="add del mod">
          <ac:chgData name="Chris Moreh" userId="17b81281-9f29-44e0-9273-6dadbf6896a2" providerId="ADAL" clId="{D46324F9-60BE-4D8E-915B-0E63D65B4BC1}" dt="2024-10-15T03:41:48.052" v="344" actId="478"/>
          <ac:picMkLst>
            <pc:docMk/>
            <pc:sldMk cId="3672351687" sldId="522"/>
            <ac:picMk id="2052" creationId="{41A9963F-C134-A3A8-9AC8-53D1927338A2}"/>
          </ac:picMkLst>
        </pc:picChg>
        <pc:picChg chg="add del mod">
          <ac:chgData name="Chris Moreh" userId="17b81281-9f29-44e0-9273-6dadbf6896a2" providerId="ADAL" clId="{D46324F9-60BE-4D8E-915B-0E63D65B4BC1}" dt="2024-10-15T03:47:16.682" v="371" actId="478"/>
          <ac:picMkLst>
            <pc:docMk/>
            <pc:sldMk cId="3672351687" sldId="522"/>
            <ac:picMk id="2054" creationId="{DB52E289-0D13-1DBD-A335-01518842A914}"/>
          </ac:picMkLst>
        </pc:picChg>
        <pc:picChg chg="add del mod">
          <ac:chgData name="Chris Moreh" userId="17b81281-9f29-44e0-9273-6dadbf6896a2" providerId="ADAL" clId="{D46324F9-60BE-4D8E-915B-0E63D65B4BC1}" dt="2024-10-15T03:49:49.554" v="374" actId="478"/>
          <ac:picMkLst>
            <pc:docMk/>
            <pc:sldMk cId="3672351687" sldId="522"/>
            <ac:picMk id="2056" creationId="{0587A8B1-13E5-F154-9B57-8F31F862C7AE}"/>
          </ac:picMkLst>
        </pc:picChg>
        <pc:picChg chg="add del">
          <ac:chgData name="Chris Moreh" userId="17b81281-9f29-44e0-9273-6dadbf6896a2" providerId="ADAL" clId="{D46324F9-60BE-4D8E-915B-0E63D65B4BC1}" dt="2024-10-15T03:52:15.110" v="376" actId="478"/>
          <ac:picMkLst>
            <pc:docMk/>
            <pc:sldMk cId="3672351687" sldId="522"/>
            <ac:picMk id="2058" creationId="{7283C37B-044B-4FA9-2199-2801E0E0F28A}"/>
          </ac:picMkLst>
        </pc:picChg>
      </pc:sldChg>
      <pc:sldChg chg="ord">
        <pc:chgData name="Chris Moreh" userId="17b81281-9f29-44e0-9273-6dadbf6896a2" providerId="ADAL" clId="{D46324F9-60BE-4D8E-915B-0E63D65B4BC1}" dt="2024-10-15T09:49:26.343" v="1278"/>
        <pc:sldMkLst>
          <pc:docMk/>
          <pc:sldMk cId="1301853266" sldId="523"/>
        </pc:sldMkLst>
      </pc:sldChg>
      <pc:sldChg chg="del">
        <pc:chgData name="Chris Moreh" userId="17b81281-9f29-44e0-9273-6dadbf6896a2" providerId="ADAL" clId="{D46324F9-60BE-4D8E-915B-0E63D65B4BC1}" dt="2024-10-15T03:20:05.969" v="166" actId="47"/>
        <pc:sldMkLst>
          <pc:docMk/>
          <pc:sldMk cId="3520677906" sldId="525"/>
        </pc:sldMkLst>
      </pc:sldChg>
      <pc:sldChg chg="delSp del mod">
        <pc:chgData name="Chris Moreh" userId="17b81281-9f29-44e0-9273-6dadbf6896a2" providerId="ADAL" clId="{D46324F9-60BE-4D8E-915B-0E63D65B4BC1}" dt="2024-10-15T03:20:41.277" v="168" actId="47"/>
        <pc:sldMkLst>
          <pc:docMk/>
          <pc:sldMk cId="625175555" sldId="527"/>
        </pc:sldMkLst>
        <pc:picChg chg="del">
          <ac:chgData name="Chris Moreh" userId="17b81281-9f29-44e0-9273-6dadbf6896a2" providerId="ADAL" clId="{D46324F9-60BE-4D8E-915B-0E63D65B4BC1}" dt="2024-10-15T03:18:35.054" v="156" actId="21"/>
          <ac:picMkLst>
            <pc:docMk/>
            <pc:sldMk cId="625175555" sldId="527"/>
            <ac:picMk id="2" creationId="{8BD80079-BE6D-A064-0234-5B999E2D651E}"/>
          </ac:picMkLst>
        </pc:picChg>
      </pc:sldChg>
      <pc:sldChg chg="del">
        <pc:chgData name="Chris Moreh" userId="17b81281-9f29-44e0-9273-6dadbf6896a2" providerId="ADAL" clId="{D46324F9-60BE-4D8E-915B-0E63D65B4BC1}" dt="2024-10-15T03:20:39.504" v="167" actId="47"/>
        <pc:sldMkLst>
          <pc:docMk/>
          <pc:sldMk cId="2410549944" sldId="528"/>
        </pc:sldMkLst>
      </pc:sldChg>
      <pc:sldChg chg="del">
        <pc:chgData name="Chris Moreh" userId="17b81281-9f29-44e0-9273-6dadbf6896a2" providerId="ADAL" clId="{D46324F9-60BE-4D8E-915B-0E63D65B4BC1}" dt="2024-10-15T03:21:01.620" v="170" actId="47"/>
        <pc:sldMkLst>
          <pc:docMk/>
          <pc:sldMk cId="3011893373" sldId="529"/>
        </pc:sldMkLst>
      </pc:sldChg>
      <pc:sldChg chg="addSp delSp modSp mod delAnim">
        <pc:chgData name="Chris Moreh" userId="17b81281-9f29-44e0-9273-6dadbf6896a2" providerId="ADAL" clId="{D46324F9-60BE-4D8E-915B-0E63D65B4BC1}" dt="2024-10-15T02:47:14.081" v="120" actId="1076"/>
        <pc:sldMkLst>
          <pc:docMk/>
          <pc:sldMk cId="0" sldId="530"/>
        </pc:sldMkLst>
        <pc:spChg chg="mod">
          <ac:chgData name="Chris Moreh" userId="17b81281-9f29-44e0-9273-6dadbf6896a2" providerId="ADAL" clId="{D46324F9-60BE-4D8E-915B-0E63D65B4BC1}" dt="2024-10-15T02:33:59.575" v="54" actId="114"/>
          <ac:spMkLst>
            <pc:docMk/>
            <pc:sldMk cId="0" sldId="530"/>
            <ac:spMk id="2" creationId="{00000000-0000-0000-0000-000000000000}"/>
          </ac:spMkLst>
        </pc:spChg>
        <pc:picChg chg="del">
          <ac:chgData name="Chris Moreh" userId="17b81281-9f29-44e0-9273-6dadbf6896a2" providerId="ADAL" clId="{D46324F9-60BE-4D8E-915B-0E63D65B4BC1}" dt="2024-10-15T02:33:37.723" v="46" actId="478"/>
          <ac:picMkLst>
            <pc:docMk/>
            <pc:sldMk cId="0" sldId="530"/>
            <ac:picMk id="4" creationId="{EBC206A0-F9E8-E772-3BA8-FFF14852643B}"/>
          </ac:picMkLst>
        </pc:picChg>
        <pc:picChg chg="add mod">
          <ac:chgData name="Chris Moreh" userId="17b81281-9f29-44e0-9273-6dadbf6896a2" providerId="ADAL" clId="{D46324F9-60BE-4D8E-915B-0E63D65B4BC1}" dt="2024-10-15T02:34:37.378" v="61" actId="1076"/>
          <ac:picMkLst>
            <pc:docMk/>
            <pc:sldMk cId="0" sldId="530"/>
            <ac:picMk id="7" creationId="{BBC67004-7023-2934-B9CC-E419109BD817}"/>
          </ac:picMkLst>
        </pc:picChg>
        <pc:picChg chg="mod">
          <ac:chgData name="Chris Moreh" userId="17b81281-9f29-44e0-9273-6dadbf6896a2" providerId="ADAL" clId="{D46324F9-60BE-4D8E-915B-0E63D65B4BC1}" dt="2024-10-15T02:47:14.081" v="120" actId="1076"/>
          <ac:picMkLst>
            <pc:docMk/>
            <pc:sldMk cId="0" sldId="530"/>
            <ac:picMk id="1026" creationId="{A76EC4F5-D491-B613-8EA8-7A7CE063F574}"/>
          </ac:picMkLst>
        </pc:picChg>
      </pc:sldChg>
      <pc:sldChg chg="del">
        <pc:chgData name="Chris Moreh" userId="17b81281-9f29-44e0-9273-6dadbf6896a2" providerId="ADAL" clId="{D46324F9-60BE-4D8E-915B-0E63D65B4BC1}" dt="2024-10-15T02:35:34.144" v="67" actId="47"/>
        <pc:sldMkLst>
          <pc:docMk/>
          <pc:sldMk cId="1632811419" sldId="532"/>
        </pc:sldMkLst>
      </pc:sldChg>
      <pc:sldChg chg="modSp del">
        <pc:chgData name="Chris Moreh" userId="17b81281-9f29-44e0-9273-6dadbf6896a2" providerId="ADAL" clId="{D46324F9-60BE-4D8E-915B-0E63D65B4BC1}" dt="2024-10-15T02:47:20.858" v="121" actId="47"/>
        <pc:sldMkLst>
          <pc:docMk/>
          <pc:sldMk cId="4111163125" sldId="533"/>
        </pc:sldMkLst>
        <pc:picChg chg="mod">
          <ac:chgData name="Chris Moreh" userId="17b81281-9f29-44e0-9273-6dadbf6896a2" providerId="ADAL" clId="{D46324F9-60BE-4D8E-915B-0E63D65B4BC1}" dt="2024-10-15T02:45:15.603" v="103" actId="14100"/>
          <ac:picMkLst>
            <pc:docMk/>
            <pc:sldMk cId="4111163125" sldId="533"/>
            <ac:picMk id="2053" creationId="{C1B84274-D26E-E237-668F-6891FDB12083}"/>
          </ac:picMkLst>
        </pc:picChg>
      </pc:sldChg>
      <pc:sldChg chg="addSp delSp modSp del mod">
        <pc:chgData name="Chris Moreh" userId="17b81281-9f29-44e0-9273-6dadbf6896a2" providerId="ADAL" clId="{D46324F9-60BE-4D8E-915B-0E63D65B4BC1}" dt="2024-10-15T02:46:52.160" v="116" actId="47"/>
        <pc:sldMkLst>
          <pc:docMk/>
          <pc:sldMk cId="2695840908" sldId="537"/>
        </pc:sldMkLst>
        <pc:spChg chg="mod">
          <ac:chgData name="Chris Moreh" userId="17b81281-9f29-44e0-9273-6dadbf6896a2" providerId="ADAL" clId="{D46324F9-60BE-4D8E-915B-0E63D65B4BC1}" dt="2024-10-15T02:35:41.413" v="70" actId="114"/>
          <ac:spMkLst>
            <pc:docMk/>
            <pc:sldMk cId="2695840908" sldId="537"/>
            <ac:spMk id="2" creationId="{00000000-0000-0000-0000-000000000000}"/>
          </ac:spMkLst>
        </pc:spChg>
        <pc:graphicFrameChg chg="mod modGraphic">
          <ac:chgData name="Chris Moreh" userId="17b81281-9f29-44e0-9273-6dadbf6896a2" providerId="ADAL" clId="{D46324F9-60BE-4D8E-915B-0E63D65B4BC1}" dt="2024-10-15T02:43:47.881" v="100" actId="1076"/>
          <ac:graphicFrameMkLst>
            <pc:docMk/>
            <pc:sldMk cId="2695840908" sldId="537"/>
            <ac:graphicFrameMk id="3" creationId="{A0C14315-CCEC-5435-D7AF-9C6F17DEDE08}"/>
          </ac:graphicFrameMkLst>
        </pc:graphicFrameChg>
        <pc:picChg chg="add del mod">
          <ac:chgData name="Chris Moreh" userId="17b81281-9f29-44e0-9273-6dadbf6896a2" providerId="ADAL" clId="{D46324F9-60BE-4D8E-915B-0E63D65B4BC1}" dt="2024-10-15T02:42:18.125" v="95" actId="478"/>
          <ac:picMkLst>
            <pc:docMk/>
            <pc:sldMk cId="2695840908" sldId="537"/>
            <ac:picMk id="8" creationId="{88EB85F8-C9FF-5878-31E4-CC47BB84C7C1}"/>
          </ac:picMkLst>
        </pc:picChg>
        <pc:picChg chg="add mod">
          <ac:chgData name="Chris Moreh" userId="17b81281-9f29-44e0-9273-6dadbf6896a2" providerId="ADAL" clId="{D46324F9-60BE-4D8E-915B-0E63D65B4BC1}" dt="2024-10-15T02:43:41.409" v="99" actId="1076"/>
          <ac:picMkLst>
            <pc:docMk/>
            <pc:sldMk cId="2695840908" sldId="537"/>
            <ac:picMk id="10" creationId="{16BC037A-EC9D-638F-2B58-8BB1B7BEC405}"/>
          </ac:picMkLst>
        </pc:picChg>
      </pc:sldChg>
      <pc:sldChg chg="del">
        <pc:chgData name="Chris Moreh" userId="17b81281-9f29-44e0-9273-6dadbf6896a2" providerId="ADAL" clId="{D46324F9-60BE-4D8E-915B-0E63D65B4BC1}" dt="2024-10-15T02:47:22.258" v="122" actId="47"/>
        <pc:sldMkLst>
          <pc:docMk/>
          <pc:sldMk cId="1063760435" sldId="538"/>
        </pc:sldMkLst>
      </pc:sldChg>
      <pc:sldChg chg="addSp delSp modSp new del mod">
        <pc:chgData name="Chris Moreh" userId="17b81281-9f29-44e0-9273-6dadbf6896a2" providerId="ADAL" clId="{D46324F9-60BE-4D8E-915B-0E63D65B4BC1}" dt="2024-10-15T10:00:03.903" v="1535" actId="47"/>
        <pc:sldMkLst>
          <pc:docMk/>
          <pc:sldMk cId="2858937236" sldId="539"/>
        </pc:sldMkLst>
        <pc:spChg chg="del">
          <ac:chgData name="Chris Moreh" userId="17b81281-9f29-44e0-9273-6dadbf6896a2" providerId="ADAL" clId="{D46324F9-60BE-4D8E-915B-0E63D65B4BC1}" dt="2024-10-15T01:51:25.089" v="1" actId="478"/>
          <ac:spMkLst>
            <pc:docMk/>
            <pc:sldMk cId="2858937236" sldId="539"/>
            <ac:spMk id="3" creationId="{B7888E29-C84E-4FD0-579C-A28487A8170D}"/>
          </ac:spMkLst>
        </pc:spChg>
        <pc:picChg chg="add del mod">
          <ac:chgData name="Chris Moreh" userId="17b81281-9f29-44e0-9273-6dadbf6896a2" providerId="ADAL" clId="{D46324F9-60BE-4D8E-915B-0E63D65B4BC1}" dt="2024-10-15T01:51:40.607" v="7" actId="478"/>
          <ac:picMkLst>
            <pc:docMk/>
            <pc:sldMk cId="2858937236" sldId="539"/>
            <ac:picMk id="1026" creationId="{0ADB9798-BF8C-7ED0-844E-1CB4E1FAD019}"/>
          </ac:picMkLst>
        </pc:picChg>
      </pc:sldChg>
      <pc:sldChg chg="modSp new del mod">
        <pc:chgData name="Chris Moreh" userId="17b81281-9f29-44e0-9273-6dadbf6896a2" providerId="ADAL" clId="{D46324F9-60BE-4D8E-915B-0E63D65B4BC1}" dt="2024-10-15T10:00:02.979" v="1534" actId="47"/>
        <pc:sldMkLst>
          <pc:docMk/>
          <pc:sldMk cId="2742812163" sldId="540"/>
        </pc:sldMkLst>
        <pc:spChg chg="mod">
          <ac:chgData name="Chris Moreh" userId="17b81281-9f29-44e0-9273-6dadbf6896a2" providerId="ADAL" clId="{D46324F9-60BE-4D8E-915B-0E63D65B4BC1}" dt="2024-10-15T02:26:15.369" v="11"/>
          <ac:spMkLst>
            <pc:docMk/>
            <pc:sldMk cId="2742812163" sldId="540"/>
            <ac:spMk id="3" creationId="{4E427075-3030-9252-FDBA-3653DE808E2D}"/>
          </ac:spMkLst>
        </pc:spChg>
      </pc:sldChg>
      <pc:sldChg chg="new del">
        <pc:chgData name="Chris Moreh" userId="17b81281-9f29-44e0-9273-6dadbf6896a2" providerId="ADAL" clId="{D46324F9-60BE-4D8E-915B-0E63D65B4BC1}" dt="2024-10-15T09:49:38.347" v="1279" actId="47"/>
        <pc:sldMkLst>
          <pc:docMk/>
          <pc:sldMk cId="2477813427" sldId="541"/>
        </pc:sldMkLst>
      </pc:sldChg>
      <pc:sldChg chg="addSp delSp modSp add mod modTransition modAnim">
        <pc:chgData name="Chris Moreh" userId="17b81281-9f29-44e0-9273-6dadbf6896a2" providerId="ADAL" clId="{D46324F9-60BE-4D8E-915B-0E63D65B4BC1}" dt="2024-10-15T06:28:03.930" v="1142"/>
        <pc:sldMkLst>
          <pc:docMk/>
          <pc:sldMk cId="2121120123" sldId="542"/>
        </pc:sldMkLst>
        <pc:spChg chg="mod">
          <ac:chgData name="Chris Moreh" userId="17b81281-9f29-44e0-9273-6dadbf6896a2" providerId="ADAL" clId="{D46324F9-60BE-4D8E-915B-0E63D65B4BC1}" dt="2024-10-15T04:43:53.418" v="787" actId="5793"/>
          <ac:spMkLst>
            <pc:docMk/>
            <pc:sldMk cId="2121120123" sldId="542"/>
            <ac:spMk id="2" creationId="{00000000-0000-0000-0000-000000000000}"/>
          </ac:spMkLst>
        </pc:spChg>
        <pc:spChg chg="add del mod">
          <ac:chgData name="Chris Moreh" userId="17b81281-9f29-44e0-9273-6dadbf6896a2" providerId="ADAL" clId="{D46324F9-60BE-4D8E-915B-0E63D65B4BC1}" dt="2024-10-15T04:13:08.818" v="605" actId="478"/>
          <ac:spMkLst>
            <pc:docMk/>
            <pc:sldMk cId="2121120123" sldId="542"/>
            <ac:spMk id="9" creationId="{0D16B72F-9C7B-101E-EFAC-35C6451D2542}"/>
          </ac:spMkLst>
        </pc:spChg>
        <pc:spChg chg="add">
          <ac:chgData name="Chris Moreh" userId="17b81281-9f29-44e0-9273-6dadbf6896a2" providerId="ADAL" clId="{D46324F9-60BE-4D8E-915B-0E63D65B4BC1}" dt="2024-10-15T04:14:15.470" v="606"/>
          <ac:spMkLst>
            <pc:docMk/>
            <pc:sldMk cId="2121120123" sldId="542"/>
            <ac:spMk id="11" creationId="{56835F23-2193-5741-1BF4-248416B0AAC5}"/>
          </ac:spMkLst>
        </pc:spChg>
        <pc:spChg chg="add mod">
          <ac:chgData name="Chris Moreh" userId="17b81281-9f29-44e0-9273-6dadbf6896a2" providerId="ADAL" clId="{D46324F9-60BE-4D8E-915B-0E63D65B4BC1}" dt="2024-10-15T06:11:29.542" v="969" actId="1036"/>
          <ac:spMkLst>
            <pc:docMk/>
            <pc:sldMk cId="2121120123" sldId="542"/>
            <ac:spMk id="15" creationId="{EF742F91-07C1-3C8E-EF82-ACF2171BC440}"/>
          </ac:spMkLst>
        </pc:spChg>
        <pc:spChg chg="add mod">
          <ac:chgData name="Chris Moreh" userId="17b81281-9f29-44e0-9273-6dadbf6896a2" providerId="ADAL" clId="{D46324F9-60BE-4D8E-915B-0E63D65B4BC1}" dt="2024-10-15T06:25:52.778" v="1137" actId="207"/>
          <ac:spMkLst>
            <pc:docMk/>
            <pc:sldMk cId="2121120123" sldId="542"/>
            <ac:spMk id="16" creationId="{F9FA8AC8-311E-BFF9-EC3C-D3E6077CA660}"/>
          </ac:spMkLst>
        </pc:spChg>
        <pc:graphicFrameChg chg="mod modGraphic">
          <ac:chgData name="Chris Moreh" userId="17b81281-9f29-44e0-9273-6dadbf6896a2" providerId="ADAL" clId="{D46324F9-60BE-4D8E-915B-0E63D65B4BC1}" dt="2024-10-15T04:06:29.291" v="598" actId="113"/>
          <ac:graphicFrameMkLst>
            <pc:docMk/>
            <pc:sldMk cId="2121120123" sldId="542"/>
            <ac:graphicFrameMk id="3" creationId="{A0C14315-CCEC-5435-D7AF-9C6F17DEDE08}"/>
          </ac:graphicFrameMkLst>
        </pc:graphicFrameChg>
        <pc:picChg chg="add del mod">
          <ac:chgData name="Chris Moreh" userId="17b81281-9f29-44e0-9273-6dadbf6896a2" providerId="ADAL" clId="{D46324F9-60BE-4D8E-915B-0E63D65B4BC1}" dt="2024-10-15T06:27:55.265" v="1139" actId="478"/>
          <ac:picMkLst>
            <pc:docMk/>
            <pc:sldMk cId="2121120123" sldId="542"/>
            <ac:picMk id="7" creationId="{4116D9C6-0FA6-1FC5-3BC7-81692DB33B51}"/>
          </ac:picMkLst>
        </pc:picChg>
        <pc:picChg chg="add del mod">
          <ac:chgData name="Chris Moreh" userId="17b81281-9f29-44e0-9273-6dadbf6896a2" providerId="ADAL" clId="{D46324F9-60BE-4D8E-915B-0E63D65B4BC1}" dt="2024-10-15T06:27:55.265" v="1139" actId="478"/>
          <ac:picMkLst>
            <pc:docMk/>
            <pc:sldMk cId="2121120123" sldId="542"/>
            <ac:picMk id="8" creationId="{6B12A47D-FB73-5123-18E4-CBD2675396F3}"/>
          </ac:picMkLst>
        </pc:picChg>
        <pc:picChg chg="del">
          <ac:chgData name="Chris Moreh" userId="17b81281-9f29-44e0-9273-6dadbf6896a2" providerId="ADAL" clId="{D46324F9-60BE-4D8E-915B-0E63D65B4BC1}" dt="2024-10-15T04:13:07.120" v="604" actId="478"/>
          <ac:picMkLst>
            <pc:docMk/>
            <pc:sldMk cId="2121120123" sldId="542"/>
            <ac:picMk id="10" creationId="{16BC037A-EC9D-638F-2B58-8BB1B7BEC405}"/>
          </ac:picMkLst>
        </pc:picChg>
        <pc:picChg chg="add mod modCrop">
          <ac:chgData name="Chris Moreh" userId="17b81281-9f29-44e0-9273-6dadbf6896a2" providerId="ADAL" clId="{D46324F9-60BE-4D8E-915B-0E63D65B4BC1}" dt="2024-10-15T06:23:51.536" v="1084" actId="14100"/>
          <ac:picMkLst>
            <pc:docMk/>
            <pc:sldMk cId="2121120123" sldId="542"/>
            <ac:picMk id="12" creationId="{20787F33-4CD8-DBAD-424F-53CB7F065CE4}"/>
          </ac:picMkLst>
        </pc:picChg>
        <pc:picChg chg="add mod">
          <ac:chgData name="Chris Moreh" userId="17b81281-9f29-44e0-9273-6dadbf6896a2" providerId="ADAL" clId="{D46324F9-60BE-4D8E-915B-0E63D65B4BC1}" dt="2024-10-15T06:27:55.999" v="1140"/>
          <ac:picMkLst>
            <pc:docMk/>
            <pc:sldMk cId="2121120123" sldId="542"/>
            <ac:picMk id="19" creationId="{763B8D0C-53B5-E4B9-CF7A-A51451BA2EF9}"/>
          </ac:picMkLst>
        </pc:picChg>
        <pc:picChg chg="add mod">
          <ac:chgData name="Chris Moreh" userId="17b81281-9f29-44e0-9273-6dadbf6896a2" providerId="ADAL" clId="{D46324F9-60BE-4D8E-915B-0E63D65B4BC1}" dt="2024-10-15T06:27:55.999" v="1140"/>
          <ac:picMkLst>
            <pc:docMk/>
            <pc:sldMk cId="2121120123" sldId="542"/>
            <ac:picMk id="20" creationId="{46F8452B-698B-338D-F9BE-8178D091992C}"/>
          </ac:picMkLst>
        </pc:picChg>
        <pc:picChg chg="add">
          <ac:chgData name="Chris Moreh" userId="17b81281-9f29-44e0-9273-6dadbf6896a2" providerId="ADAL" clId="{D46324F9-60BE-4D8E-915B-0E63D65B4BC1}" dt="2024-10-15T04:14:15.470" v="606"/>
          <ac:picMkLst>
            <pc:docMk/>
            <pc:sldMk cId="2121120123" sldId="542"/>
            <ac:picMk id="3074" creationId="{E24E2D25-B33F-E5D9-996F-8C51E3FCEB9B}"/>
          </ac:picMkLst>
        </pc:picChg>
        <pc:cxnChg chg="add del">
          <ac:chgData name="Chris Moreh" userId="17b81281-9f29-44e0-9273-6dadbf6896a2" providerId="ADAL" clId="{D46324F9-60BE-4D8E-915B-0E63D65B4BC1}" dt="2024-10-15T04:42:43.643" v="764" actId="11529"/>
          <ac:cxnSpMkLst>
            <pc:docMk/>
            <pc:sldMk cId="2121120123" sldId="542"/>
            <ac:cxnSpMk id="14" creationId="{84D3A7CF-108B-C43C-5583-7D35B015C468}"/>
          </ac:cxnSpMkLst>
        </pc:cxnChg>
        <pc:cxnChg chg="add mod">
          <ac:chgData name="Chris Moreh" userId="17b81281-9f29-44e0-9273-6dadbf6896a2" providerId="ADAL" clId="{D46324F9-60BE-4D8E-915B-0E63D65B4BC1}" dt="2024-10-15T06:25:36.166" v="1136" actId="1038"/>
          <ac:cxnSpMkLst>
            <pc:docMk/>
            <pc:sldMk cId="2121120123" sldId="542"/>
            <ac:cxnSpMk id="18" creationId="{74C87DD1-690F-F813-BED2-229702FDF317}"/>
          </ac:cxnSpMkLst>
        </pc:cxnChg>
      </pc:sldChg>
      <pc:sldChg chg="addSp delSp modSp new mod">
        <pc:chgData name="Chris Moreh" userId="17b81281-9f29-44e0-9273-6dadbf6896a2" providerId="ADAL" clId="{D46324F9-60BE-4D8E-915B-0E63D65B4BC1}" dt="2024-10-15T09:53:26.918" v="1481" actId="1076"/>
        <pc:sldMkLst>
          <pc:docMk/>
          <pc:sldMk cId="2171080681" sldId="543"/>
        </pc:sldMkLst>
        <pc:spChg chg="del">
          <ac:chgData name="Chris Moreh" userId="17b81281-9f29-44e0-9273-6dadbf6896a2" providerId="ADAL" clId="{D46324F9-60BE-4D8E-915B-0E63D65B4BC1}" dt="2024-10-15T09:53:18.708" v="1478" actId="478"/>
          <ac:spMkLst>
            <pc:docMk/>
            <pc:sldMk cId="2171080681" sldId="543"/>
            <ac:spMk id="2" creationId="{E13C97F5-3A49-680A-BDCD-F2CCF30CAE1E}"/>
          </ac:spMkLst>
        </pc:spChg>
        <pc:picChg chg="add mod">
          <ac:chgData name="Chris Moreh" userId="17b81281-9f29-44e0-9273-6dadbf6896a2" providerId="ADAL" clId="{D46324F9-60BE-4D8E-915B-0E63D65B4BC1}" dt="2024-10-15T09:53:26.918" v="1481" actId="1076"/>
          <ac:picMkLst>
            <pc:docMk/>
            <pc:sldMk cId="2171080681" sldId="543"/>
            <ac:picMk id="6" creationId="{63C43DD6-23DF-6BE5-7A41-B43D3F6A18EE}"/>
          </ac:picMkLst>
        </pc:picChg>
      </pc:sldChg>
      <pc:sldChg chg="addSp delSp modSp new mod modClrScheme chgLayout">
        <pc:chgData name="Chris Moreh" userId="17b81281-9f29-44e0-9273-6dadbf6896a2" providerId="ADAL" clId="{D46324F9-60BE-4D8E-915B-0E63D65B4BC1}" dt="2024-10-15T09:52:18.271" v="1477" actId="5793"/>
        <pc:sldMkLst>
          <pc:docMk/>
          <pc:sldMk cId="558277556" sldId="544"/>
        </pc:sldMkLst>
        <pc:spChg chg="del mod ord">
          <ac:chgData name="Chris Moreh" userId="17b81281-9f29-44e0-9273-6dadbf6896a2" providerId="ADAL" clId="{D46324F9-60BE-4D8E-915B-0E63D65B4BC1}" dt="2024-10-15T02:48:21.410" v="125" actId="700"/>
          <ac:spMkLst>
            <pc:docMk/>
            <pc:sldMk cId="558277556" sldId="544"/>
            <ac:spMk id="2" creationId="{67982586-01BC-DF56-BD30-1582FD5F73E8}"/>
          </ac:spMkLst>
        </pc:spChg>
        <pc:spChg chg="del mod ord">
          <ac:chgData name="Chris Moreh" userId="17b81281-9f29-44e0-9273-6dadbf6896a2" providerId="ADAL" clId="{D46324F9-60BE-4D8E-915B-0E63D65B4BC1}" dt="2024-10-15T02:48:21.410" v="125" actId="700"/>
          <ac:spMkLst>
            <pc:docMk/>
            <pc:sldMk cId="558277556" sldId="544"/>
            <ac:spMk id="3" creationId="{D99D9F53-3126-28B9-70B5-71AA14CFCC28}"/>
          </ac:spMkLst>
        </pc:spChg>
        <pc:spChg chg="mod ord">
          <ac:chgData name="Chris Moreh" userId="17b81281-9f29-44e0-9273-6dadbf6896a2" providerId="ADAL" clId="{D46324F9-60BE-4D8E-915B-0E63D65B4BC1}" dt="2024-10-15T02:48:21.410" v="125" actId="700"/>
          <ac:spMkLst>
            <pc:docMk/>
            <pc:sldMk cId="558277556" sldId="544"/>
            <ac:spMk id="4" creationId="{42EAA952-F4BF-DF38-94E0-073B86D37BCC}"/>
          </ac:spMkLst>
        </pc:spChg>
        <pc:spChg chg="mod ord">
          <ac:chgData name="Chris Moreh" userId="17b81281-9f29-44e0-9273-6dadbf6896a2" providerId="ADAL" clId="{D46324F9-60BE-4D8E-915B-0E63D65B4BC1}" dt="2024-10-15T02:48:21.410" v="125" actId="700"/>
          <ac:spMkLst>
            <pc:docMk/>
            <pc:sldMk cId="558277556" sldId="544"/>
            <ac:spMk id="5" creationId="{07B7E1DD-848E-88C2-F321-FB74DD9964FA}"/>
          </ac:spMkLst>
        </pc:spChg>
        <pc:spChg chg="mod ord">
          <ac:chgData name="Chris Moreh" userId="17b81281-9f29-44e0-9273-6dadbf6896a2" providerId="ADAL" clId="{D46324F9-60BE-4D8E-915B-0E63D65B4BC1}" dt="2024-10-15T02:48:21.410" v="125" actId="700"/>
          <ac:spMkLst>
            <pc:docMk/>
            <pc:sldMk cId="558277556" sldId="544"/>
            <ac:spMk id="6" creationId="{25616FB1-0E31-1374-5F8A-A89912406F5B}"/>
          </ac:spMkLst>
        </pc:spChg>
        <pc:spChg chg="add mod ord">
          <ac:chgData name="Chris Moreh" userId="17b81281-9f29-44e0-9273-6dadbf6896a2" providerId="ADAL" clId="{D46324F9-60BE-4D8E-915B-0E63D65B4BC1}" dt="2024-10-15T05:24:57.133" v="904" actId="114"/>
          <ac:spMkLst>
            <pc:docMk/>
            <pc:sldMk cId="558277556" sldId="544"/>
            <ac:spMk id="7" creationId="{0A37C0FA-10DA-0D35-01CC-20520F3B88E1}"/>
          </ac:spMkLst>
        </pc:spChg>
        <pc:spChg chg="add mod ord">
          <ac:chgData name="Chris Moreh" userId="17b81281-9f29-44e0-9273-6dadbf6896a2" providerId="ADAL" clId="{D46324F9-60BE-4D8E-915B-0E63D65B4BC1}" dt="2024-10-15T09:52:18.271" v="1477" actId="5793"/>
          <ac:spMkLst>
            <pc:docMk/>
            <pc:sldMk cId="558277556" sldId="544"/>
            <ac:spMk id="8" creationId="{D42E703C-944A-D7E7-F614-4BA84F3235B6}"/>
          </ac:spMkLst>
        </pc:spChg>
      </pc:sldChg>
      <pc:sldChg chg="addSp delSp modSp new del mod">
        <pc:chgData name="Chris Moreh" userId="17b81281-9f29-44e0-9273-6dadbf6896a2" providerId="ADAL" clId="{D46324F9-60BE-4D8E-915B-0E63D65B4BC1}" dt="2024-10-15T03:59:58.146" v="507" actId="47"/>
        <pc:sldMkLst>
          <pc:docMk/>
          <pc:sldMk cId="4050257076" sldId="545"/>
        </pc:sldMkLst>
        <pc:spChg chg="mod">
          <ac:chgData name="Chris Moreh" userId="17b81281-9f29-44e0-9273-6dadbf6896a2" providerId="ADAL" clId="{D46324F9-60BE-4D8E-915B-0E63D65B4BC1}" dt="2024-10-15T03:25:15.534" v="238" actId="27636"/>
          <ac:spMkLst>
            <pc:docMk/>
            <pc:sldMk cId="4050257076" sldId="545"/>
            <ac:spMk id="2" creationId="{EC1D32FE-B763-BBCA-C638-8755729BDD3D}"/>
          </ac:spMkLst>
        </pc:spChg>
        <pc:picChg chg="add del mod">
          <ac:chgData name="Chris Moreh" userId="17b81281-9f29-44e0-9273-6dadbf6896a2" providerId="ADAL" clId="{D46324F9-60BE-4D8E-915B-0E63D65B4BC1}" dt="2024-10-15T03:59:38.253" v="504" actId="21"/>
          <ac:picMkLst>
            <pc:docMk/>
            <pc:sldMk cId="4050257076" sldId="545"/>
            <ac:picMk id="6" creationId="{E9EDBBEA-F163-4B2F-BC6D-0A2F6D1E6CAC}"/>
          </ac:picMkLst>
        </pc:picChg>
        <pc:picChg chg="add mod">
          <ac:chgData name="Chris Moreh" userId="17b81281-9f29-44e0-9273-6dadbf6896a2" providerId="ADAL" clId="{D46324F9-60BE-4D8E-915B-0E63D65B4BC1}" dt="2024-10-15T03:19:08.636" v="160" actId="1076"/>
          <ac:picMkLst>
            <pc:docMk/>
            <pc:sldMk cId="4050257076" sldId="545"/>
            <ac:picMk id="7" creationId="{8BD80079-BE6D-A064-0234-5B999E2D651E}"/>
          </ac:picMkLst>
        </pc:picChg>
      </pc:sldChg>
      <pc:sldChg chg="new del">
        <pc:chgData name="Chris Moreh" userId="17b81281-9f29-44e0-9273-6dadbf6896a2" providerId="ADAL" clId="{D46324F9-60BE-4D8E-915B-0E63D65B4BC1}" dt="2024-10-15T09:49:50.058" v="1280" actId="47"/>
        <pc:sldMkLst>
          <pc:docMk/>
          <pc:sldMk cId="3680838534" sldId="546"/>
        </pc:sldMkLst>
      </pc:sldChg>
      <pc:sldChg chg="add del">
        <pc:chgData name="Chris Moreh" userId="17b81281-9f29-44e0-9273-6dadbf6896a2" providerId="ADAL" clId="{D46324F9-60BE-4D8E-915B-0E63D65B4BC1}" dt="2024-10-15T03:59:34.666" v="503" actId="47"/>
        <pc:sldMkLst>
          <pc:docMk/>
          <pc:sldMk cId="2149541171" sldId="547"/>
        </pc:sldMkLst>
      </pc:sldChg>
      <pc:sldChg chg="addSp delSp modSp add del mod modTransition">
        <pc:chgData name="Chris Moreh" userId="17b81281-9f29-44e0-9273-6dadbf6896a2" providerId="ADAL" clId="{D46324F9-60BE-4D8E-915B-0E63D65B4BC1}" dt="2024-10-15T05:31:16.005" v="963" actId="47"/>
        <pc:sldMkLst>
          <pc:docMk/>
          <pc:sldMk cId="379658428" sldId="548"/>
        </pc:sldMkLst>
        <pc:picChg chg="add mod">
          <ac:chgData name="Chris Moreh" userId="17b81281-9f29-44e0-9273-6dadbf6896a2" providerId="ADAL" clId="{D46324F9-60BE-4D8E-915B-0E63D65B4BC1}" dt="2024-10-15T03:59:41.284" v="505"/>
          <ac:picMkLst>
            <pc:docMk/>
            <pc:sldMk cId="379658428" sldId="548"/>
            <ac:picMk id="2" creationId="{E9EDBBEA-F163-4B2F-BC6D-0A2F6D1E6CAC}"/>
          </ac:picMkLst>
        </pc:picChg>
        <pc:picChg chg="del mod">
          <ac:chgData name="Chris Moreh" userId="17b81281-9f29-44e0-9273-6dadbf6896a2" providerId="ADAL" clId="{D46324F9-60BE-4D8E-915B-0E63D65B4BC1}" dt="2024-10-15T05:25:22.982" v="906" actId="21"/>
          <ac:picMkLst>
            <pc:docMk/>
            <pc:sldMk cId="379658428" sldId="548"/>
            <ac:picMk id="13" creationId="{B6669D02-D0C3-4EC8-8F3C-A5294E2B460D}"/>
          </ac:picMkLst>
        </pc:picChg>
      </pc:sldChg>
      <pc:sldChg chg="modSp add mod ord">
        <pc:chgData name="Chris Moreh" userId="17b81281-9f29-44e0-9273-6dadbf6896a2" providerId="ADAL" clId="{D46324F9-60BE-4D8E-915B-0E63D65B4BC1}" dt="2024-10-15T04:41:25.476" v="731" actId="20577"/>
        <pc:sldMkLst>
          <pc:docMk/>
          <pc:sldMk cId="2617544839" sldId="549"/>
        </pc:sldMkLst>
        <pc:spChg chg="mod">
          <ac:chgData name="Chris Moreh" userId="17b81281-9f29-44e0-9273-6dadbf6896a2" providerId="ADAL" clId="{D46324F9-60BE-4D8E-915B-0E63D65B4BC1}" dt="2024-10-15T04:41:25.476" v="731" actId="20577"/>
          <ac:spMkLst>
            <pc:docMk/>
            <pc:sldMk cId="2617544839" sldId="549"/>
            <ac:spMk id="2" creationId="{00000000-0000-0000-0000-000000000000}"/>
          </ac:spMkLst>
        </pc:spChg>
        <pc:picChg chg="mod">
          <ac:chgData name="Chris Moreh" userId="17b81281-9f29-44e0-9273-6dadbf6896a2" providerId="ADAL" clId="{D46324F9-60BE-4D8E-915B-0E63D65B4BC1}" dt="2024-10-15T04:12:16.149" v="600" actId="14826"/>
          <ac:picMkLst>
            <pc:docMk/>
            <pc:sldMk cId="2617544839" sldId="549"/>
            <ac:picMk id="7" creationId="{4116D9C6-0FA6-1FC5-3BC7-81692DB33B51}"/>
          </ac:picMkLst>
        </pc:picChg>
        <pc:picChg chg="mod">
          <ac:chgData name="Chris Moreh" userId="17b81281-9f29-44e0-9273-6dadbf6896a2" providerId="ADAL" clId="{D46324F9-60BE-4D8E-915B-0E63D65B4BC1}" dt="2024-10-15T04:12:36.079" v="601" actId="14826"/>
          <ac:picMkLst>
            <pc:docMk/>
            <pc:sldMk cId="2617544839" sldId="549"/>
            <ac:picMk id="8" creationId="{6B12A47D-FB73-5123-18E4-CBD2675396F3}"/>
          </ac:picMkLst>
        </pc:picChg>
      </pc:sldChg>
      <pc:sldChg chg="modSp add del mod">
        <pc:chgData name="Chris Moreh" userId="17b81281-9f29-44e0-9273-6dadbf6896a2" providerId="ADAL" clId="{D46324F9-60BE-4D8E-915B-0E63D65B4BC1}" dt="2024-10-15T04:19:13.848" v="625" actId="47"/>
        <pc:sldMkLst>
          <pc:docMk/>
          <pc:sldMk cId="2089492829" sldId="550"/>
        </pc:sldMkLst>
        <pc:picChg chg="mod">
          <ac:chgData name="Chris Moreh" userId="17b81281-9f29-44e0-9273-6dadbf6896a2" providerId="ADAL" clId="{D46324F9-60BE-4D8E-915B-0E63D65B4BC1}" dt="2024-10-15T04:18:56.615" v="623" actId="14826"/>
          <ac:picMkLst>
            <pc:docMk/>
            <pc:sldMk cId="2089492829" sldId="550"/>
            <ac:picMk id="12" creationId="{20787F33-4CD8-DBAD-424F-53CB7F065CE4}"/>
          </ac:picMkLst>
        </pc:picChg>
      </pc:sldChg>
      <pc:sldChg chg="addSp delSp modSp add mod modAnim">
        <pc:chgData name="Chris Moreh" userId="17b81281-9f29-44e0-9273-6dadbf6896a2" providerId="ADAL" clId="{D46324F9-60BE-4D8E-915B-0E63D65B4BC1}" dt="2024-10-15T06:35:58.342" v="1253" actId="1037"/>
        <pc:sldMkLst>
          <pc:docMk/>
          <pc:sldMk cId="1896707103" sldId="551"/>
        </pc:sldMkLst>
        <pc:spChg chg="mod">
          <ac:chgData name="Chris Moreh" userId="17b81281-9f29-44e0-9273-6dadbf6896a2" providerId="ADAL" clId="{D46324F9-60BE-4D8E-915B-0E63D65B4BC1}" dt="2024-10-15T04:43:31.769" v="773"/>
          <ac:spMkLst>
            <pc:docMk/>
            <pc:sldMk cId="1896707103" sldId="551"/>
            <ac:spMk id="2" creationId="{00000000-0000-0000-0000-000000000000}"/>
          </ac:spMkLst>
        </pc:spChg>
        <pc:spChg chg="add mod">
          <ac:chgData name="Chris Moreh" userId="17b81281-9f29-44e0-9273-6dadbf6896a2" providerId="ADAL" clId="{D46324F9-60BE-4D8E-915B-0E63D65B4BC1}" dt="2024-10-15T06:35:52.180" v="1233" actId="14100"/>
          <ac:spMkLst>
            <pc:docMk/>
            <pc:sldMk cId="1896707103" sldId="551"/>
            <ac:spMk id="9" creationId="{9356373C-67F2-D533-5AF7-11FEB96B0E8C}"/>
          </ac:spMkLst>
        </pc:spChg>
        <pc:spChg chg="add mod">
          <ac:chgData name="Chris Moreh" userId="17b81281-9f29-44e0-9273-6dadbf6896a2" providerId="ADAL" clId="{D46324F9-60BE-4D8E-915B-0E63D65B4BC1}" dt="2024-10-15T06:35:58.342" v="1253" actId="1037"/>
          <ac:spMkLst>
            <pc:docMk/>
            <pc:sldMk cId="1896707103" sldId="551"/>
            <ac:spMk id="10" creationId="{AB1E6B82-5947-1025-85DF-5B3A3DA8B82B}"/>
          </ac:spMkLst>
        </pc:spChg>
        <pc:picChg chg="del">
          <ac:chgData name="Chris Moreh" userId="17b81281-9f29-44e0-9273-6dadbf6896a2" providerId="ADAL" clId="{D46324F9-60BE-4D8E-915B-0E63D65B4BC1}" dt="2024-10-15T06:28:17.584" v="1145" actId="478"/>
          <ac:picMkLst>
            <pc:docMk/>
            <pc:sldMk cId="1896707103" sldId="551"/>
            <ac:picMk id="7" creationId="{4116D9C6-0FA6-1FC5-3BC7-81692DB33B51}"/>
          </ac:picMkLst>
        </pc:picChg>
        <pc:picChg chg="del">
          <ac:chgData name="Chris Moreh" userId="17b81281-9f29-44e0-9273-6dadbf6896a2" providerId="ADAL" clId="{D46324F9-60BE-4D8E-915B-0E63D65B4BC1}" dt="2024-10-15T06:28:17.584" v="1145" actId="478"/>
          <ac:picMkLst>
            <pc:docMk/>
            <pc:sldMk cId="1896707103" sldId="551"/>
            <ac:picMk id="8" creationId="{6B12A47D-FB73-5123-18E4-CBD2675396F3}"/>
          </ac:picMkLst>
        </pc:picChg>
        <pc:picChg chg="add mod">
          <ac:chgData name="Chris Moreh" userId="17b81281-9f29-44e0-9273-6dadbf6896a2" providerId="ADAL" clId="{D46324F9-60BE-4D8E-915B-0E63D65B4BC1}" dt="2024-10-15T06:28:18.068" v="1146"/>
          <ac:picMkLst>
            <pc:docMk/>
            <pc:sldMk cId="1896707103" sldId="551"/>
            <ac:picMk id="11" creationId="{34F6DF44-11B1-9CBC-B177-D8FB8691EF6C}"/>
          </ac:picMkLst>
        </pc:picChg>
        <pc:picChg chg="mod modCrop">
          <ac:chgData name="Chris Moreh" userId="17b81281-9f29-44e0-9273-6dadbf6896a2" providerId="ADAL" clId="{D46324F9-60BE-4D8E-915B-0E63D65B4BC1}" dt="2024-10-15T06:35:33.652" v="1232" actId="14100"/>
          <ac:picMkLst>
            <pc:docMk/>
            <pc:sldMk cId="1896707103" sldId="551"/>
            <ac:picMk id="12" creationId="{20787F33-4CD8-DBAD-424F-53CB7F065CE4}"/>
          </ac:picMkLst>
        </pc:picChg>
        <pc:picChg chg="add mod">
          <ac:chgData name="Chris Moreh" userId="17b81281-9f29-44e0-9273-6dadbf6896a2" providerId="ADAL" clId="{D46324F9-60BE-4D8E-915B-0E63D65B4BC1}" dt="2024-10-15T06:28:18.068" v="1146"/>
          <ac:picMkLst>
            <pc:docMk/>
            <pc:sldMk cId="1896707103" sldId="551"/>
            <ac:picMk id="13" creationId="{59DB6339-EBC1-3E44-EE8C-F9CC0373A6DC}"/>
          </ac:picMkLst>
        </pc:picChg>
      </pc:sldChg>
      <pc:sldChg chg="modSp add del mod">
        <pc:chgData name="Chris Moreh" userId="17b81281-9f29-44e0-9273-6dadbf6896a2" providerId="ADAL" clId="{D46324F9-60BE-4D8E-915B-0E63D65B4BC1}" dt="2024-10-15T04:46:46.248" v="799" actId="47"/>
        <pc:sldMkLst>
          <pc:docMk/>
          <pc:sldMk cId="3834908213" sldId="552"/>
        </pc:sldMkLst>
        <pc:spChg chg="mod">
          <ac:chgData name="Chris Moreh" userId="17b81281-9f29-44e0-9273-6dadbf6896a2" providerId="ADAL" clId="{D46324F9-60BE-4D8E-915B-0E63D65B4BC1}" dt="2024-10-15T04:45:11.632" v="790"/>
          <ac:spMkLst>
            <pc:docMk/>
            <pc:sldMk cId="3834908213" sldId="552"/>
            <ac:spMk id="2" creationId="{00000000-0000-0000-0000-000000000000}"/>
          </ac:spMkLst>
        </pc:spChg>
        <pc:picChg chg="mod">
          <ac:chgData name="Chris Moreh" userId="17b81281-9f29-44e0-9273-6dadbf6896a2" providerId="ADAL" clId="{D46324F9-60BE-4D8E-915B-0E63D65B4BC1}" dt="2024-10-15T04:21:53.767" v="640" actId="1035"/>
          <ac:picMkLst>
            <pc:docMk/>
            <pc:sldMk cId="3834908213" sldId="552"/>
            <ac:picMk id="12" creationId="{20787F33-4CD8-DBAD-424F-53CB7F065CE4}"/>
          </ac:picMkLst>
        </pc:picChg>
      </pc:sldChg>
      <pc:sldChg chg="addSp delSp modSp add mod modAnim">
        <pc:chgData name="Chris Moreh" userId="17b81281-9f29-44e0-9273-6dadbf6896a2" providerId="ADAL" clId="{D46324F9-60BE-4D8E-915B-0E63D65B4BC1}" dt="2024-10-15T06:35:00.702" v="1230" actId="14100"/>
        <pc:sldMkLst>
          <pc:docMk/>
          <pc:sldMk cId="3374055334" sldId="553"/>
        </pc:sldMkLst>
        <pc:spChg chg="mod">
          <ac:chgData name="Chris Moreh" userId="17b81281-9f29-44e0-9273-6dadbf6896a2" providerId="ADAL" clId="{D46324F9-60BE-4D8E-915B-0E63D65B4BC1}" dt="2024-10-15T04:43:36.655" v="774"/>
          <ac:spMkLst>
            <pc:docMk/>
            <pc:sldMk cId="3374055334" sldId="553"/>
            <ac:spMk id="2" creationId="{00000000-0000-0000-0000-000000000000}"/>
          </ac:spMkLst>
        </pc:spChg>
        <pc:spChg chg="add mod">
          <ac:chgData name="Chris Moreh" userId="17b81281-9f29-44e0-9273-6dadbf6896a2" providerId="ADAL" clId="{D46324F9-60BE-4D8E-915B-0E63D65B4BC1}" dt="2024-10-15T04:28:47.616" v="646"/>
          <ac:spMkLst>
            <pc:docMk/>
            <pc:sldMk cId="3374055334" sldId="553"/>
            <ac:spMk id="13" creationId="{70FBDA12-3E7A-7B5D-DA4F-3ACAB57CA372}"/>
          </ac:spMkLst>
        </pc:spChg>
        <pc:spChg chg="add mod">
          <ac:chgData name="Chris Moreh" userId="17b81281-9f29-44e0-9273-6dadbf6896a2" providerId="ADAL" clId="{D46324F9-60BE-4D8E-915B-0E63D65B4BC1}" dt="2024-10-15T04:29:05.693" v="650"/>
          <ac:spMkLst>
            <pc:docMk/>
            <pc:sldMk cId="3374055334" sldId="553"/>
            <ac:spMk id="17" creationId="{8C72A4DF-98A5-D622-2530-92351DEBD290}"/>
          </ac:spMkLst>
        </pc:spChg>
        <pc:spChg chg="add mod">
          <ac:chgData name="Chris Moreh" userId="17b81281-9f29-44e0-9273-6dadbf6896a2" providerId="ADAL" clId="{D46324F9-60BE-4D8E-915B-0E63D65B4BC1}" dt="2024-10-15T05:00:02.368" v="893" actId="14100"/>
          <ac:spMkLst>
            <pc:docMk/>
            <pc:sldMk cId="3374055334" sldId="553"/>
            <ac:spMk id="20" creationId="{0D59F2B2-BAF1-26FC-FB99-4B5BB002077C}"/>
          </ac:spMkLst>
        </pc:spChg>
        <pc:graphicFrameChg chg="del">
          <ac:chgData name="Chris Moreh" userId="17b81281-9f29-44e0-9273-6dadbf6896a2" providerId="ADAL" clId="{D46324F9-60BE-4D8E-915B-0E63D65B4BC1}" dt="2024-10-15T04:28:41.115" v="642" actId="478"/>
          <ac:graphicFrameMkLst>
            <pc:docMk/>
            <pc:sldMk cId="3374055334" sldId="553"/>
            <ac:graphicFrameMk id="3" creationId="{A0C14315-CCEC-5435-D7AF-9C6F17DEDE08}"/>
          </ac:graphicFrameMkLst>
        </pc:graphicFrameChg>
        <pc:graphicFrameChg chg="add mod">
          <ac:chgData name="Chris Moreh" userId="17b81281-9f29-44e0-9273-6dadbf6896a2" providerId="ADAL" clId="{D46324F9-60BE-4D8E-915B-0E63D65B4BC1}" dt="2024-10-15T04:28:44.318" v="645"/>
          <ac:graphicFrameMkLst>
            <pc:docMk/>
            <pc:sldMk cId="3374055334" sldId="553"/>
            <ac:graphicFrameMk id="9" creationId="{45B96EE8-8F03-586F-1D8F-83C125CC5404}"/>
          </ac:graphicFrameMkLst>
        </pc:graphicFrameChg>
        <pc:graphicFrameChg chg="add mod">
          <ac:chgData name="Chris Moreh" userId="17b81281-9f29-44e0-9273-6dadbf6896a2" providerId="ADAL" clId="{D46324F9-60BE-4D8E-915B-0E63D65B4BC1}" dt="2024-10-15T04:28:44.318" v="645"/>
          <ac:graphicFrameMkLst>
            <pc:docMk/>
            <pc:sldMk cId="3374055334" sldId="553"/>
            <ac:graphicFrameMk id="10" creationId="{56742D04-6C86-DA68-B6DA-667889E2E01F}"/>
          </ac:graphicFrameMkLst>
        </pc:graphicFrameChg>
        <pc:graphicFrameChg chg="add mod">
          <ac:chgData name="Chris Moreh" userId="17b81281-9f29-44e0-9273-6dadbf6896a2" providerId="ADAL" clId="{D46324F9-60BE-4D8E-915B-0E63D65B4BC1}" dt="2024-10-15T04:28:44.318" v="645"/>
          <ac:graphicFrameMkLst>
            <pc:docMk/>
            <pc:sldMk cId="3374055334" sldId="553"/>
            <ac:graphicFrameMk id="11" creationId="{E043D7DA-D265-23A0-1F13-20B0C08298E6}"/>
          </ac:graphicFrameMkLst>
        </pc:graphicFrameChg>
        <pc:graphicFrameChg chg="add mod">
          <ac:chgData name="Chris Moreh" userId="17b81281-9f29-44e0-9273-6dadbf6896a2" providerId="ADAL" clId="{D46324F9-60BE-4D8E-915B-0E63D65B4BC1}" dt="2024-10-15T04:28:58.240" v="647"/>
          <ac:graphicFrameMkLst>
            <pc:docMk/>
            <pc:sldMk cId="3374055334" sldId="553"/>
            <ac:graphicFrameMk id="14" creationId="{BC5A1A4C-7139-4F08-D535-396C47D7C23F}"/>
          </ac:graphicFrameMkLst>
        </pc:graphicFrameChg>
        <pc:graphicFrameChg chg="add mod">
          <ac:chgData name="Chris Moreh" userId="17b81281-9f29-44e0-9273-6dadbf6896a2" providerId="ADAL" clId="{D46324F9-60BE-4D8E-915B-0E63D65B4BC1}" dt="2024-10-15T04:28:58.240" v="647"/>
          <ac:graphicFrameMkLst>
            <pc:docMk/>
            <pc:sldMk cId="3374055334" sldId="553"/>
            <ac:graphicFrameMk id="15" creationId="{70C2A672-3308-ED78-2D73-31FD2BFE05AE}"/>
          </ac:graphicFrameMkLst>
        </pc:graphicFrameChg>
        <pc:graphicFrameChg chg="add mod">
          <ac:chgData name="Chris Moreh" userId="17b81281-9f29-44e0-9273-6dadbf6896a2" providerId="ADAL" clId="{D46324F9-60BE-4D8E-915B-0E63D65B4BC1}" dt="2024-10-15T04:29:05.240" v="649" actId="1076"/>
          <ac:graphicFrameMkLst>
            <pc:docMk/>
            <pc:sldMk cId="3374055334" sldId="553"/>
            <ac:graphicFrameMk id="16" creationId="{CE6ECA12-3582-7BDF-73F5-8D16A0144C4D}"/>
          </ac:graphicFrameMkLst>
        </pc:graphicFrameChg>
        <pc:picChg chg="del">
          <ac:chgData name="Chris Moreh" userId="17b81281-9f29-44e0-9273-6dadbf6896a2" providerId="ADAL" clId="{D46324F9-60BE-4D8E-915B-0E63D65B4BC1}" dt="2024-10-15T04:28:42.225" v="643" actId="478"/>
          <ac:picMkLst>
            <pc:docMk/>
            <pc:sldMk cId="3374055334" sldId="553"/>
            <ac:picMk id="7" creationId="{4116D9C6-0FA6-1FC5-3BC7-81692DB33B51}"/>
          </ac:picMkLst>
        </pc:picChg>
        <pc:picChg chg="del">
          <ac:chgData name="Chris Moreh" userId="17b81281-9f29-44e0-9273-6dadbf6896a2" providerId="ADAL" clId="{D46324F9-60BE-4D8E-915B-0E63D65B4BC1}" dt="2024-10-15T04:28:42.743" v="644" actId="478"/>
          <ac:picMkLst>
            <pc:docMk/>
            <pc:sldMk cId="3374055334" sldId="553"/>
            <ac:picMk id="8" creationId="{6B12A47D-FB73-5123-18E4-CBD2675396F3}"/>
          </ac:picMkLst>
        </pc:picChg>
        <pc:picChg chg="del mod">
          <ac:chgData name="Chris Moreh" userId="17b81281-9f29-44e0-9273-6dadbf6896a2" providerId="ADAL" clId="{D46324F9-60BE-4D8E-915B-0E63D65B4BC1}" dt="2024-10-15T06:32:08.283" v="1209" actId="478"/>
          <ac:picMkLst>
            <pc:docMk/>
            <pc:sldMk cId="3374055334" sldId="553"/>
            <ac:picMk id="12" creationId="{20787F33-4CD8-DBAD-424F-53CB7F065CE4}"/>
          </ac:picMkLst>
        </pc:picChg>
        <pc:picChg chg="add mod ord">
          <ac:chgData name="Chris Moreh" userId="17b81281-9f29-44e0-9273-6dadbf6896a2" providerId="ADAL" clId="{D46324F9-60BE-4D8E-915B-0E63D65B4BC1}" dt="2024-10-15T06:34:54.221" v="1229" actId="170"/>
          <ac:picMkLst>
            <pc:docMk/>
            <pc:sldMk cId="3374055334" sldId="553"/>
            <ac:picMk id="19" creationId="{EA86AE07-9CAC-985C-B0F1-AA1EC47BEB87}"/>
          </ac:picMkLst>
        </pc:picChg>
        <pc:picChg chg="add mod">
          <ac:chgData name="Chris Moreh" userId="17b81281-9f29-44e0-9273-6dadbf6896a2" providerId="ADAL" clId="{D46324F9-60BE-4D8E-915B-0E63D65B4BC1}" dt="2024-10-15T06:35:00.702" v="1230" actId="14100"/>
          <ac:picMkLst>
            <pc:docMk/>
            <pc:sldMk cId="3374055334" sldId="553"/>
            <ac:picMk id="21" creationId="{407489F4-4847-6B11-F591-FE303D9E2E58}"/>
          </ac:picMkLst>
        </pc:picChg>
      </pc:sldChg>
      <pc:sldChg chg="addSp delSp modSp add mod modTransition addAnim delAnim modAnim">
        <pc:chgData name="Chris Moreh" userId="17b81281-9f29-44e0-9273-6dadbf6896a2" providerId="ADAL" clId="{D46324F9-60BE-4D8E-915B-0E63D65B4BC1}" dt="2024-10-15T09:48:13.780" v="1276" actId="207"/>
        <pc:sldMkLst>
          <pc:docMk/>
          <pc:sldMk cId="2124584835" sldId="554"/>
        </pc:sldMkLst>
        <pc:spChg chg="mod">
          <ac:chgData name="Chris Moreh" userId="17b81281-9f29-44e0-9273-6dadbf6896a2" providerId="ADAL" clId="{D46324F9-60BE-4D8E-915B-0E63D65B4BC1}" dt="2024-10-15T04:44:40.163" v="788"/>
          <ac:spMkLst>
            <pc:docMk/>
            <pc:sldMk cId="2124584835" sldId="554"/>
            <ac:spMk id="2" creationId="{00000000-0000-0000-0000-000000000000}"/>
          </ac:spMkLst>
        </pc:spChg>
        <pc:spChg chg="add del mod">
          <ac:chgData name="Chris Moreh" userId="17b81281-9f29-44e0-9273-6dadbf6896a2" providerId="ADAL" clId="{D46324F9-60BE-4D8E-915B-0E63D65B4BC1}" dt="2024-10-15T09:46:25.753" v="1261" actId="478"/>
          <ac:spMkLst>
            <pc:docMk/>
            <pc:sldMk cId="2124584835" sldId="554"/>
            <ac:spMk id="10" creationId="{C3474970-9C10-DF35-1D64-AF235B8185D0}"/>
          </ac:spMkLst>
        </pc:spChg>
        <pc:spChg chg="add mod">
          <ac:chgData name="Chris Moreh" userId="17b81281-9f29-44e0-9273-6dadbf6896a2" providerId="ADAL" clId="{D46324F9-60BE-4D8E-915B-0E63D65B4BC1}" dt="2024-10-15T09:46:08.133" v="1259" actId="1076"/>
          <ac:spMkLst>
            <pc:docMk/>
            <pc:sldMk cId="2124584835" sldId="554"/>
            <ac:spMk id="11" creationId="{86BB58A9-F045-4B3C-C165-C5584CAD34B7}"/>
          </ac:spMkLst>
        </pc:spChg>
        <pc:spChg chg="add del mod">
          <ac:chgData name="Chris Moreh" userId="17b81281-9f29-44e0-9273-6dadbf6896a2" providerId="ADAL" clId="{D46324F9-60BE-4D8E-915B-0E63D65B4BC1}" dt="2024-10-15T09:48:13.780" v="1276" actId="207"/>
          <ac:spMkLst>
            <pc:docMk/>
            <pc:sldMk cId="2124584835" sldId="554"/>
            <ac:spMk id="13" creationId="{CB7EA6B8-64B6-6667-54EA-040EB411A0A2}"/>
          </ac:spMkLst>
        </pc:spChg>
        <pc:spChg chg="add mod">
          <ac:chgData name="Chris Moreh" userId="17b81281-9f29-44e0-9273-6dadbf6896a2" providerId="ADAL" clId="{D46324F9-60BE-4D8E-915B-0E63D65B4BC1}" dt="2024-10-15T04:58:18.208" v="886" actId="14100"/>
          <ac:spMkLst>
            <pc:docMk/>
            <pc:sldMk cId="2124584835" sldId="554"/>
            <ac:spMk id="14" creationId="{34E64A40-0F4E-9321-610F-9C5F150C54DD}"/>
          </ac:spMkLst>
        </pc:spChg>
        <pc:spChg chg="add mod">
          <ac:chgData name="Chris Moreh" userId="17b81281-9f29-44e0-9273-6dadbf6896a2" providerId="ADAL" clId="{D46324F9-60BE-4D8E-915B-0E63D65B4BC1}" dt="2024-10-15T04:57:58.570" v="882" actId="14100"/>
          <ac:spMkLst>
            <pc:docMk/>
            <pc:sldMk cId="2124584835" sldId="554"/>
            <ac:spMk id="15" creationId="{BE480465-698D-39CB-FC56-5508F9A3DE36}"/>
          </ac:spMkLst>
        </pc:spChg>
        <pc:spChg chg="add mod">
          <ac:chgData name="Chris Moreh" userId="17b81281-9f29-44e0-9273-6dadbf6896a2" providerId="ADAL" clId="{D46324F9-60BE-4D8E-915B-0E63D65B4BC1}" dt="2024-10-15T04:58:14.512" v="885" actId="14100"/>
          <ac:spMkLst>
            <pc:docMk/>
            <pc:sldMk cId="2124584835" sldId="554"/>
            <ac:spMk id="16" creationId="{A1D21993-70B6-1A19-FEC0-A9A75942B355}"/>
          </ac:spMkLst>
        </pc:spChg>
        <pc:spChg chg="add mod">
          <ac:chgData name="Chris Moreh" userId="17b81281-9f29-44e0-9273-6dadbf6896a2" providerId="ADAL" clId="{D46324F9-60BE-4D8E-915B-0E63D65B4BC1}" dt="2024-10-15T09:46:38.679" v="1263" actId="14100"/>
          <ac:spMkLst>
            <pc:docMk/>
            <pc:sldMk cId="2124584835" sldId="554"/>
            <ac:spMk id="17" creationId="{696D13C4-8407-E3C2-20FB-5F0F5E797A6D}"/>
          </ac:spMkLst>
        </pc:spChg>
        <pc:spChg chg="add mod">
          <ac:chgData name="Chris Moreh" userId="17b81281-9f29-44e0-9273-6dadbf6896a2" providerId="ADAL" clId="{D46324F9-60BE-4D8E-915B-0E63D65B4BC1}" dt="2024-10-15T09:47:00.630" v="1269" actId="1076"/>
          <ac:spMkLst>
            <pc:docMk/>
            <pc:sldMk cId="2124584835" sldId="554"/>
            <ac:spMk id="18" creationId="{8722A557-C701-4716-B290-8F15BFDB84FC}"/>
          </ac:spMkLst>
        </pc:spChg>
        <pc:picChg chg="add del mod">
          <ac:chgData name="Chris Moreh" userId="17b81281-9f29-44e0-9273-6dadbf6896a2" providerId="ADAL" clId="{D46324F9-60BE-4D8E-915B-0E63D65B4BC1}" dt="2024-10-15T04:33:21.370" v="662" actId="478"/>
          <ac:picMkLst>
            <pc:docMk/>
            <pc:sldMk cId="2124584835" sldId="554"/>
            <ac:picMk id="7" creationId="{A12633F4-C043-DDE2-2CC7-2886AB917B10}"/>
          </ac:picMkLst>
        </pc:picChg>
        <pc:picChg chg="add mod">
          <ac:chgData name="Chris Moreh" userId="17b81281-9f29-44e0-9273-6dadbf6896a2" providerId="ADAL" clId="{D46324F9-60BE-4D8E-915B-0E63D65B4BC1}" dt="2024-10-15T04:36:41.011" v="693" actId="1035"/>
          <ac:picMkLst>
            <pc:docMk/>
            <pc:sldMk cId="2124584835" sldId="554"/>
            <ac:picMk id="9" creationId="{D34DAB24-00D9-B6DD-D86C-03EB6F537EE2}"/>
          </ac:picMkLst>
        </pc:picChg>
        <pc:picChg chg="mod">
          <ac:chgData name="Chris Moreh" userId="17b81281-9f29-44e0-9273-6dadbf6896a2" providerId="ADAL" clId="{D46324F9-60BE-4D8E-915B-0E63D65B4BC1}" dt="2024-10-15T06:33:11.881" v="1216" actId="1076"/>
          <ac:picMkLst>
            <pc:docMk/>
            <pc:sldMk cId="2124584835" sldId="554"/>
            <ac:picMk id="12" creationId="{20787F33-4CD8-DBAD-424F-53CB7F065CE4}"/>
          </ac:picMkLst>
        </pc:picChg>
        <pc:picChg chg="mod ord">
          <ac:chgData name="Chris Moreh" userId="17b81281-9f29-44e0-9273-6dadbf6896a2" providerId="ADAL" clId="{D46324F9-60BE-4D8E-915B-0E63D65B4BC1}" dt="2024-10-15T09:48:03.011" v="1275" actId="171"/>
          <ac:picMkLst>
            <pc:docMk/>
            <pc:sldMk cId="2124584835" sldId="554"/>
            <ac:picMk id="19" creationId="{EA86AE07-9CAC-985C-B0F1-AA1EC47BEB87}"/>
          </ac:picMkLst>
        </pc:picChg>
      </pc:sldChg>
      <pc:sldChg chg="addSp delSp modSp add mod delAnim modAnim">
        <pc:chgData name="Chris Moreh" userId="17b81281-9f29-44e0-9273-6dadbf6896a2" providerId="ADAL" clId="{D46324F9-60BE-4D8E-915B-0E63D65B4BC1}" dt="2024-10-15T09:47:52.686" v="1274" actId="14100"/>
        <pc:sldMkLst>
          <pc:docMk/>
          <pc:sldMk cId="3804936684" sldId="555"/>
        </pc:sldMkLst>
        <pc:spChg chg="mod">
          <ac:chgData name="Chris Moreh" userId="17b81281-9f29-44e0-9273-6dadbf6896a2" providerId="ADAL" clId="{D46324F9-60BE-4D8E-915B-0E63D65B4BC1}" dt="2024-10-15T04:46:51.029" v="800" actId="20577"/>
          <ac:spMkLst>
            <pc:docMk/>
            <pc:sldMk cId="3804936684" sldId="555"/>
            <ac:spMk id="2" creationId="{00000000-0000-0000-0000-000000000000}"/>
          </ac:spMkLst>
        </pc:spChg>
        <pc:spChg chg="add mod">
          <ac:chgData name="Chris Moreh" userId="17b81281-9f29-44e0-9273-6dadbf6896a2" providerId="ADAL" clId="{D46324F9-60BE-4D8E-915B-0E63D65B4BC1}" dt="2024-10-15T09:47:52.686" v="1274" actId="14100"/>
          <ac:spMkLst>
            <pc:docMk/>
            <pc:sldMk cId="3804936684" sldId="555"/>
            <ac:spMk id="3" creationId="{AE7E3ACF-D4C3-2502-17F0-03F90D66731A}"/>
          </ac:spMkLst>
        </pc:spChg>
        <pc:spChg chg="add mod">
          <ac:chgData name="Chris Moreh" userId="17b81281-9f29-44e0-9273-6dadbf6896a2" providerId="ADAL" clId="{D46324F9-60BE-4D8E-915B-0E63D65B4BC1}" dt="2024-10-15T04:53:41.104" v="819" actId="1076"/>
          <ac:spMkLst>
            <pc:docMk/>
            <pc:sldMk cId="3804936684" sldId="555"/>
            <ac:spMk id="7" creationId="{65BE9DCD-36A4-9D2A-DEFC-526CBB943120}"/>
          </ac:spMkLst>
        </pc:spChg>
        <pc:spChg chg="add mod">
          <ac:chgData name="Chris Moreh" userId="17b81281-9f29-44e0-9273-6dadbf6896a2" providerId="ADAL" clId="{D46324F9-60BE-4D8E-915B-0E63D65B4BC1}" dt="2024-10-15T04:53:55.625" v="822" actId="14100"/>
          <ac:spMkLst>
            <pc:docMk/>
            <pc:sldMk cId="3804936684" sldId="555"/>
            <ac:spMk id="8" creationId="{7709D734-C56C-74D2-BCF9-DEB651395DCD}"/>
          </ac:spMkLst>
        </pc:spChg>
        <pc:spChg chg="add mod">
          <ac:chgData name="Chris Moreh" userId="17b81281-9f29-44e0-9273-6dadbf6896a2" providerId="ADAL" clId="{D46324F9-60BE-4D8E-915B-0E63D65B4BC1}" dt="2024-10-15T04:54:45.475" v="849" actId="14100"/>
          <ac:spMkLst>
            <pc:docMk/>
            <pc:sldMk cId="3804936684" sldId="555"/>
            <ac:spMk id="10" creationId="{4347E80E-FE4B-EAB0-8C66-B491B6F5C12D}"/>
          </ac:spMkLst>
        </pc:spChg>
        <pc:picChg chg="del">
          <ac:chgData name="Chris Moreh" userId="17b81281-9f29-44e0-9273-6dadbf6896a2" providerId="ADAL" clId="{D46324F9-60BE-4D8E-915B-0E63D65B4BC1}" dt="2024-10-15T04:46:03.562" v="792" actId="478"/>
          <ac:picMkLst>
            <pc:docMk/>
            <pc:sldMk cId="3804936684" sldId="555"/>
            <ac:picMk id="9" creationId="{D34DAB24-00D9-B6DD-D86C-03EB6F537EE2}"/>
          </ac:picMkLst>
        </pc:picChg>
        <pc:picChg chg="mod modCrop">
          <ac:chgData name="Chris Moreh" userId="17b81281-9f29-44e0-9273-6dadbf6896a2" providerId="ADAL" clId="{D46324F9-60BE-4D8E-915B-0E63D65B4BC1}" dt="2024-10-15T04:48:49.199" v="809" actId="14100"/>
          <ac:picMkLst>
            <pc:docMk/>
            <pc:sldMk cId="3804936684" sldId="555"/>
            <ac:picMk id="12" creationId="{20787F33-4CD8-DBAD-424F-53CB7F065CE4}"/>
          </ac:picMkLst>
        </pc:picChg>
        <pc:picChg chg="ord">
          <ac:chgData name="Chris Moreh" userId="17b81281-9f29-44e0-9273-6dadbf6896a2" providerId="ADAL" clId="{D46324F9-60BE-4D8E-915B-0E63D65B4BC1}" dt="2024-10-15T09:47:32.500" v="1272" actId="171"/>
          <ac:picMkLst>
            <pc:docMk/>
            <pc:sldMk cId="3804936684" sldId="555"/>
            <ac:picMk id="19" creationId="{EA86AE07-9CAC-985C-B0F1-AA1EC47BEB87}"/>
          </ac:picMkLst>
        </pc:picChg>
      </pc:sldChg>
      <pc:sldChg chg="addSp delSp modSp add mod ord modTransition">
        <pc:chgData name="Chris Moreh" userId="17b81281-9f29-44e0-9273-6dadbf6896a2" providerId="ADAL" clId="{D46324F9-60BE-4D8E-915B-0E63D65B4BC1}" dt="2024-10-15T06:34:31.646" v="1225" actId="170"/>
        <pc:sldMkLst>
          <pc:docMk/>
          <pc:sldMk cId="4120332946" sldId="556"/>
        </pc:sldMkLst>
        <pc:picChg chg="add mod">
          <ac:chgData name="Chris Moreh" userId="17b81281-9f29-44e0-9273-6dadbf6896a2" providerId="ADAL" clId="{D46324F9-60BE-4D8E-915B-0E63D65B4BC1}" dt="2024-10-15T06:33:25.472" v="1218"/>
          <ac:picMkLst>
            <pc:docMk/>
            <pc:sldMk cId="4120332946" sldId="556"/>
            <ac:picMk id="3" creationId="{69B15CB2-542B-A6B3-4671-B475B65F532B}"/>
          </ac:picMkLst>
        </pc:picChg>
        <pc:picChg chg="del">
          <ac:chgData name="Chris Moreh" userId="17b81281-9f29-44e0-9273-6dadbf6896a2" providerId="ADAL" clId="{D46324F9-60BE-4D8E-915B-0E63D65B4BC1}" dt="2024-10-15T06:33:24.643" v="1217" actId="478"/>
          <ac:picMkLst>
            <pc:docMk/>
            <pc:sldMk cId="4120332946" sldId="556"/>
            <ac:picMk id="12" creationId="{20787F33-4CD8-DBAD-424F-53CB7F065CE4}"/>
          </ac:picMkLst>
        </pc:picChg>
        <pc:picChg chg="mod ord">
          <ac:chgData name="Chris Moreh" userId="17b81281-9f29-44e0-9273-6dadbf6896a2" providerId="ADAL" clId="{D46324F9-60BE-4D8E-915B-0E63D65B4BC1}" dt="2024-10-15T06:34:31.646" v="1225" actId="170"/>
          <ac:picMkLst>
            <pc:docMk/>
            <pc:sldMk cId="4120332946" sldId="556"/>
            <ac:picMk id="19" creationId="{EA86AE07-9CAC-985C-B0F1-AA1EC47BEB87}"/>
          </ac:picMkLst>
        </pc:picChg>
      </pc:sldChg>
      <pc:sldChg chg="modSp add mod modTransition modAnim">
        <pc:chgData name="Chris Moreh" userId="17b81281-9f29-44e0-9273-6dadbf6896a2" providerId="ADAL" clId="{D46324F9-60BE-4D8E-915B-0E63D65B4BC1}" dt="2024-10-15T05:25:56.215" v="913"/>
        <pc:sldMkLst>
          <pc:docMk/>
          <pc:sldMk cId="3506495282" sldId="557"/>
        </pc:sldMkLst>
        <pc:picChg chg="mod">
          <ac:chgData name="Chris Moreh" userId="17b81281-9f29-44e0-9273-6dadbf6896a2" providerId="ADAL" clId="{D46324F9-60BE-4D8E-915B-0E63D65B4BC1}" dt="2024-10-15T05:25:28.292" v="907" actId="14826"/>
          <ac:picMkLst>
            <pc:docMk/>
            <pc:sldMk cId="3506495282" sldId="557"/>
            <ac:picMk id="13" creationId="{B6669D02-D0C3-4EC8-8F3C-A5294E2B460D}"/>
          </ac:picMkLst>
        </pc:picChg>
      </pc:sldChg>
      <pc:sldChg chg="modSp add mod">
        <pc:chgData name="Chris Moreh" userId="17b81281-9f29-44e0-9273-6dadbf6896a2" providerId="ADAL" clId="{D46324F9-60BE-4D8E-915B-0E63D65B4BC1}" dt="2024-10-15T05:30:27.217" v="922" actId="14100"/>
        <pc:sldMkLst>
          <pc:docMk/>
          <pc:sldMk cId="897844589" sldId="558"/>
        </pc:sldMkLst>
        <pc:picChg chg="mod">
          <ac:chgData name="Chris Moreh" userId="17b81281-9f29-44e0-9273-6dadbf6896a2" providerId="ADAL" clId="{D46324F9-60BE-4D8E-915B-0E63D65B4BC1}" dt="2024-10-15T05:30:27.217" v="922" actId="14100"/>
          <ac:picMkLst>
            <pc:docMk/>
            <pc:sldMk cId="897844589" sldId="558"/>
            <ac:picMk id="13" creationId="{B6669D02-D0C3-4EC8-8F3C-A5294E2B460D}"/>
          </ac:picMkLst>
        </pc:picChg>
      </pc:sldChg>
      <pc:sldChg chg="addSp delSp modSp add del mod">
        <pc:chgData name="Chris Moreh" userId="17b81281-9f29-44e0-9273-6dadbf6896a2" providerId="ADAL" clId="{D46324F9-60BE-4D8E-915B-0E63D65B4BC1}" dt="2024-10-15T06:22:14.429" v="1045" actId="47"/>
        <pc:sldMkLst>
          <pc:docMk/>
          <pc:sldMk cId="462091471" sldId="559"/>
        </pc:sldMkLst>
        <pc:picChg chg="add del mod modCrop">
          <ac:chgData name="Chris Moreh" userId="17b81281-9f29-44e0-9273-6dadbf6896a2" providerId="ADAL" clId="{D46324F9-60BE-4D8E-915B-0E63D65B4BC1}" dt="2024-10-15T06:20:07.818" v="1041" actId="14100"/>
          <ac:picMkLst>
            <pc:docMk/>
            <pc:sldMk cId="462091471" sldId="559"/>
            <ac:picMk id="12" creationId="{20787F33-4CD8-DBAD-424F-53CB7F065CE4}"/>
          </ac:picMkLst>
        </pc:picChg>
        <pc:cxnChg chg="add del">
          <ac:chgData name="Chris Moreh" userId="17b81281-9f29-44e0-9273-6dadbf6896a2" providerId="ADAL" clId="{D46324F9-60BE-4D8E-915B-0E63D65B4BC1}" dt="2024-10-15T06:19:40.591" v="1028" actId="478"/>
          <ac:cxnSpMkLst>
            <pc:docMk/>
            <pc:sldMk cId="462091471" sldId="559"/>
            <ac:cxnSpMk id="18" creationId="{74C87DD1-690F-F813-BED2-229702FDF317}"/>
          </ac:cxnSpMkLst>
        </pc:cxnChg>
      </pc:sldChg>
      <pc:sldChg chg="addSp delSp modSp add mod modAnim">
        <pc:chgData name="Chris Moreh" userId="17b81281-9f29-44e0-9273-6dadbf6896a2" providerId="ADAL" clId="{D46324F9-60BE-4D8E-915B-0E63D65B4BC1}" dt="2024-10-15T06:36:24.124" v="1255" actId="14100"/>
        <pc:sldMkLst>
          <pc:docMk/>
          <pc:sldMk cId="324367232" sldId="560"/>
        </pc:sldMkLst>
        <pc:spChg chg="del mod">
          <ac:chgData name="Chris Moreh" userId="17b81281-9f29-44e0-9273-6dadbf6896a2" providerId="ADAL" clId="{D46324F9-60BE-4D8E-915B-0E63D65B4BC1}" dt="2024-10-15T06:29:00.318" v="1151" actId="478"/>
          <ac:spMkLst>
            <pc:docMk/>
            <pc:sldMk cId="324367232" sldId="560"/>
            <ac:spMk id="16" creationId="{F9FA8AC8-311E-BFF9-EC3C-D3E6077CA660}"/>
          </ac:spMkLst>
        </pc:spChg>
        <pc:picChg chg="del">
          <ac:chgData name="Chris Moreh" userId="17b81281-9f29-44e0-9273-6dadbf6896a2" providerId="ADAL" clId="{D46324F9-60BE-4D8E-915B-0E63D65B4BC1}" dt="2024-10-15T06:28:13.032" v="1143" actId="478"/>
          <ac:picMkLst>
            <pc:docMk/>
            <pc:sldMk cId="324367232" sldId="560"/>
            <ac:picMk id="7" creationId="{4116D9C6-0FA6-1FC5-3BC7-81692DB33B51}"/>
          </ac:picMkLst>
        </pc:picChg>
        <pc:picChg chg="del">
          <ac:chgData name="Chris Moreh" userId="17b81281-9f29-44e0-9273-6dadbf6896a2" providerId="ADAL" clId="{D46324F9-60BE-4D8E-915B-0E63D65B4BC1}" dt="2024-10-15T06:28:13.032" v="1143" actId="478"/>
          <ac:picMkLst>
            <pc:docMk/>
            <pc:sldMk cId="324367232" sldId="560"/>
            <ac:picMk id="8" creationId="{6B12A47D-FB73-5123-18E4-CBD2675396F3}"/>
          </ac:picMkLst>
        </pc:picChg>
        <pc:picChg chg="add mod">
          <ac:chgData name="Chris Moreh" userId="17b81281-9f29-44e0-9273-6dadbf6896a2" providerId="ADAL" clId="{D46324F9-60BE-4D8E-915B-0E63D65B4BC1}" dt="2024-10-15T06:28:13.500" v="1144"/>
          <ac:picMkLst>
            <pc:docMk/>
            <pc:sldMk cId="324367232" sldId="560"/>
            <ac:picMk id="9" creationId="{23E084BF-11A8-CDEB-9F9C-680E39C3774C}"/>
          </ac:picMkLst>
        </pc:picChg>
        <pc:picChg chg="add mod">
          <ac:chgData name="Chris Moreh" userId="17b81281-9f29-44e0-9273-6dadbf6896a2" providerId="ADAL" clId="{D46324F9-60BE-4D8E-915B-0E63D65B4BC1}" dt="2024-10-15T06:28:13.500" v="1144"/>
          <ac:picMkLst>
            <pc:docMk/>
            <pc:sldMk cId="324367232" sldId="560"/>
            <ac:picMk id="10" creationId="{B6B4F7A0-14AA-2271-EA60-1AB044A1B6FD}"/>
          </ac:picMkLst>
        </pc:picChg>
        <pc:picChg chg="mod modCrop">
          <ac:chgData name="Chris Moreh" userId="17b81281-9f29-44e0-9273-6dadbf6896a2" providerId="ADAL" clId="{D46324F9-60BE-4D8E-915B-0E63D65B4BC1}" dt="2024-10-15T06:36:24.124" v="1255" actId="14100"/>
          <ac:picMkLst>
            <pc:docMk/>
            <pc:sldMk cId="324367232" sldId="560"/>
            <ac:picMk id="12" creationId="{20787F33-4CD8-DBAD-424F-53CB7F065CE4}"/>
          </ac:picMkLst>
        </pc:picChg>
        <pc:cxnChg chg="del">
          <ac:chgData name="Chris Moreh" userId="17b81281-9f29-44e0-9273-6dadbf6896a2" providerId="ADAL" clId="{D46324F9-60BE-4D8E-915B-0E63D65B4BC1}" dt="2024-10-15T06:25:24.654" v="1126" actId="478"/>
          <ac:cxnSpMkLst>
            <pc:docMk/>
            <pc:sldMk cId="324367232" sldId="560"/>
            <ac:cxnSpMk id="18" creationId="{74C87DD1-690F-F813-BED2-229702FDF317}"/>
          </ac:cxnSpMkLst>
        </pc:cxnChg>
      </pc:sldChg>
      <pc:sldChg chg="new del">
        <pc:chgData name="Chris Moreh" userId="17b81281-9f29-44e0-9273-6dadbf6896a2" providerId="ADAL" clId="{D46324F9-60BE-4D8E-915B-0E63D65B4BC1}" dt="2024-10-15T10:00:01.023" v="1532" actId="47"/>
        <pc:sldMkLst>
          <pc:docMk/>
          <pc:sldMk cId="3031371648" sldId="561"/>
        </pc:sldMkLst>
      </pc:sldChg>
      <pc:sldChg chg="new del">
        <pc:chgData name="Chris Moreh" userId="17b81281-9f29-44e0-9273-6dadbf6896a2" providerId="ADAL" clId="{D46324F9-60BE-4D8E-915B-0E63D65B4BC1}" dt="2024-10-15T10:00:01.774" v="1533" actId="47"/>
        <pc:sldMkLst>
          <pc:docMk/>
          <pc:sldMk cId="755267779" sldId="562"/>
        </pc:sldMkLst>
      </pc:sldChg>
      <pc:sldChg chg="addSp delSp modSp add mod">
        <pc:chgData name="Chris Moreh" userId="17b81281-9f29-44e0-9273-6dadbf6896a2" providerId="ADAL" clId="{D46324F9-60BE-4D8E-915B-0E63D65B4BC1}" dt="2024-10-15T09:58:57.060" v="1525" actId="1076"/>
        <pc:sldMkLst>
          <pc:docMk/>
          <pc:sldMk cId="3329067806" sldId="563"/>
        </pc:sldMkLst>
        <pc:spChg chg="mod">
          <ac:chgData name="Chris Moreh" userId="17b81281-9f29-44e0-9273-6dadbf6896a2" providerId="ADAL" clId="{D46324F9-60BE-4D8E-915B-0E63D65B4BC1}" dt="2024-10-15T09:57:57.965" v="1517" actId="20577"/>
          <ac:spMkLst>
            <pc:docMk/>
            <pc:sldMk cId="3329067806" sldId="563"/>
            <ac:spMk id="2" creationId="{00000000-0000-0000-0000-000000000000}"/>
          </ac:spMkLst>
        </pc:spChg>
        <pc:picChg chg="del mod">
          <ac:chgData name="Chris Moreh" userId="17b81281-9f29-44e0-9273-6dadbf6896a2" providerId="ADAL" clId="{D46324F9-60BE-4D8E-915B-0E63D65B4BC1}" dt="2024-10-15T09:58:42.135" v="1521" actId="478"/>
          <ac:picMkLst>
            <pc:docMk/>
            <pc:sldMk cId="3329067806" sldId="563"/>
            <ac:picMk id="3" creationId="{69B15CB2-542B-A6B3-4671-B475B65F532B}"/>
          </ac:picMkLst>
        </pc:picChg>
        <pc:picChg chg="add mod">
          <ac:chgData name="Chris Moreh" userId="17b81281-9f29-44e0-9273-6dadbf6896a2" providerId="ADAL" clId="{D46324F9-60BE-4D8E-915B-0E63D65B4BC1}" dt="2024-10-15T09:58:57.060" v="1525" actId="1076"/>
          <ac:picMkLst>
            <pc:docMk/>
            <pc:sldMk cId="3329067806" sldId="563"/>
            <ac:picMk id="7" creationId="{388F4460-24C3-240C-539A-6A4798396CB9}"/>
          </ac:picMkLst>
        </pc:picChg>
        <pc:picChg chg="del">
          <ac:chgData name="Chris Moreh" userId="17b81281-9f29-44e0-9273-6dadbf6896a2" providerId="ADAL" clId="{D46324F9-60BE-4D8E-915B-0E63D65B4BC1}" dt="2024-10-15T09:58:01.515" v="1518" actId="478"/>
          <ac:picMkLst>
            <pc:docMk/>
            <pc:sldMk cId="3329067806" sldId="563"/>
            <ac:picMk id="19" creationId="{EA86AE07-9CAC-985C-B0F1-AA1EC47BEB87}"/>
          </ac:picMkLst>
        </pc:picChg>
      </pc:sldChg>
      <pc:sldChg chg="addSp delSp modSp add mod modAnim">
        <pc:chgData name="Chris Moreh" userId="17b81281-9f29-44e0-9273-6dadbf6896a2" providerId="ADAL" clId="{D46324F9-60BE-4D8E-915B-0E63D65B4BC1}" dt="2024-10-15T10:01:24.854" v="1540" actId="14100"/>
        <pc:sldMkLst>
          <pc:docMk/>
          <pc:sldMk cId="275254640" sldId="564"/>
        </pc:sldMkLst>
        <pc:spChg chg="add mod">
          <ac:chgData name="Chris Moreh" userId="17b81281-9f29-44e0-9273-6dadbf6896a2" providerId="ADAL" clId="{D46324F9-60BE-4D8E-915B-0E63D65B4BC1}" dt="2024-10-15T10:01:24.854" v="1540" actId="14100"/>
          <ac:spMkLst>
            <pc:docMk/>
            <pc:sldMk cId="275254640" sldId="564"/>
            <ac:spMk id="9" creationId="{9530B3D8-2727-C11F-16E6-3F88C710044A}"/>
          </ac:spMkLst>
        </pc:spChg>
        <pc:picChg chg="del">
          <ac:chgData name="Chris Moreh" userId="17b81281-9f29-44e0-9273-6dadbf6896a2" providerId="ADAL" clId="{D46324F9-60BE-4D8E-915B-0E63D65B4BC1}" dt="2024-10-15T09:59:03.260" v="1527" actId="478"/>
          <ac:picMkLst>
            <pc:docMk/>
            <pc:sldMk cId="275254640" sldId="564"/>
            <ac:picMk id="7" creationId="{388F4460-24C3-240C-539A-6A4798396CB9}"/>
          </ac:picMkLst>
        </pc:picChg>
        <pc:picChg chg="add mod">
          <ac:chgData name="Chris Moreh" userId="17b81281-9f29-44e0-9273-6dadbf6896a2" providerId="ADAL" clId="{D46324F9-60BE-4D8E-915B-0E63D65B4BC1}" dt="2024-10-15T09:59:55.545" v="1531" actId="1076"/>
          <ac:picMkLst>
            <pc:docMk/>
            <pc:sldMk cId="275254640" sldId="564"/>
            <ac:picMk id="8" creationId="{9CD205ED-8448-CB12-483E-6A2D5FE1D024}"/>
          </ac:picMkLst>
        </pc:picChg>
      </pc:sldChg>
      <pc:sldMasterChg chg="modSldLayout">
        <pc:chgData name="Chris Moreh" userId="17b81281-9f29-44e0-9273-6dadbf6896a2" providerId="ADAL" clId="{D46324F9-60BE-4D8E-915B-0E63D65B4BC1}" dt="2024-10-15T02:30:59.170" v="43" actId="1038"/>
        <pc:sldMasterMkLst>
          <pc:docMk/>
          <pc:sldMasterMk cId="3120243165" sldId="2147483660"/>
        </pc:sldMasterMkLst>
        <pc:sldLayoutChg chg="modSp mod">
          <pc:chgData name="Chris Moreh" userId="17b81281-9f29-44e0-9273-6dadbf6896a2" providerId="ADAL" clId="{D46324F9-60BE-4D8E-915B-0E63D65B4BC1}" dt="2024-10-15T02:30:59.170" v="43" actId="1038"/>
          <pc:sldLayoutMkLst>
            <pc:docMk/>
            <pc:sldMasterMk cId="3120243165" sldId="2147483660"/>
            <pc:sldLayoutMk cId="1963352992" sldId="2147483661"/>
          </pc:sldLayoutMkLst>
          <pc:picChg chg="mod">
            <ac:chgData name="Chris Moreh" userId="17b81281-9f29-44e0-9273-6dadbf6896a2" providerId="ADAL" clId="{D46324F9-60BE-4D8E-915B-0E63D65B4BC1}" dt="2024-10-15T02:30:59.170" v="43" actId="1038"/>
            <ac:picMkLst>
              <pc:docMk/>
              <pc:sldMasterMk cId="3120243165" sldId="2147483660"/>
              <pc:sldLayoutMk cId="1963352992" sldId="2147483661"/>
              <ac:picMk id="17" creationId="{5E3F19EF-7B80-6D97-E3A7-968224B76271}"/>
            </ac:picMkLst>
          </pc:picChg>
          <pc:picChg chg="mod">
            <ac:chgData name="Chris Moreh" userId="17b81281-9f29-44e0-9273-6dadbf6896a2" providerId="ADAL" clId="{D46324F9-60BE-4D8E-915B-0E63D65B4BC1}" dt="2024-10-15T02:30:59.170" v="43" actId="1038"/>
            <ac:picMkLst>
              <pc:docMk/>
              <pc:sldMasterMk cId="3120243165" sldId="2147483660"/>
              <pc:sldLayoutMk cId="1963352992" sldId="2147483661"/>
              <ac:picMk id="18" creationId="{D47E78DF-0172-CCB2-A101-66933B097145}"/>
            </ac:picMkLst>
          </pc:picChg>
        </pc:sldLayoutChg>
      </pc:sldMasterChg>
    </pc:docChg>
  </pc:docChgLst>
  <pc:docChgLst>
    <pc:chgData name="Chris Moreh" userId="17b81281-9f29-44e0-9273-6dadbf6896a2" providerId="ADAL" clId="{1EFC5699-93E3-49C7-AE41-F6C8E20EB04E}"/>
    <pc:docChg chg="undo custSel addSld delSld modSld">
      <pc:chgData name="Chris Moreh" userId="17b81281-9f29-44e0-9273-6dadbf6896a2" providerId="ADAL" clId="{1EFC5699-93E3-49C7-AE41-F6C8E20EB04E}" dt="2024-10-29T10:59:08.593" v="263" actId="255"/>
      <pc:docMkLst>
        <pc:docMk/>
      </pc:docMkLst>
      <pc:sldChg chg="modSp add del mod modTransition">
        <pc:chgData name="Chris Moreh" userId="17b81281-9f29-44e0-9273-6dadbf6896a2" providerId="ADAL" clId="{1EFC5699-93E3-49C7-AE41-F6C8E20EB04E}" dt="2024-10-29T10:39:03.207" v="53" actId="27636"/>
        <pc:sldMkLst>
          <pc:docMk/>
          <pc:sldMk cId="0" sldId="257"/>
        </pc:sldMkLst>
        <pc:spChg chg="mod">
          <ac:chgData name="Chris Moreh" userId="17b81281-9f29-44e0-9273-6dadbf6896a2" providerId="ADAL" clId="{1EFC5699-93E3-49C7-AE41-F6C8E20EB04E}" dt="2024-10-29T10:39:03.207" v="53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add del mod modTransition">
        <pc:chgData name="Chris Moreh" userId="17b81281-9f29-44e0-9273-6dadbf6896a2" providerId="ADAL" clId="{1EFC5699-93E3-49C7-AE41-F6C8E20EB04E}" dt="2024-10-29T10:41:44.124" v="61" actId="47"/>
        <pc:sldMkLst>
          <pc:docMk/>
          <pc:sldMk cId="0" sldId="258"/>
        </pc:sldMkLst>
        <pc:spChg chg="mod">
          <ac:chgData name="Chris Moreh" userId="17b81281-9f29-44e0-9273-6dadbf6896a2" providerId="ADAL" clId="{1EFC5699-93E3-49C7-AE41-F6C8E20EB04E}" dt="2024-10-29T10:39:03.255" v="54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add del mod modTransition">
        <pc:chgData name="Chris Moreh" userId="17b81281-9f29-44e0-9273-6dadbf6896a2" providerId="ADAL" clId="{1EFC5699-93E3-49C7-AE41-F6C8E20EB04E}" dt="2024-10-29T10:41:08.192" v="60" actId="14100"/>
        <pc:sldMkLst>
          <pc:docMk/>
          <pc:sldMk cId="0" sldId="259"/>
        </pc:sldMkLst>
        <pc:spChg chg="mod">
          <ac:chgData name="Chris Moreh" userId="17b81281-9f29-44e0-9273-6dadbf6896a2" providerId="ADAL" clId="{1EFC5699-93E3-49C7-AE41-F6C8E20EB04E}" dt="2024-10-29T10:39:03.262" v="55" actId="27636"/>
          <ac:spMkLst>
            <pc:docMk/>
            <pc:sldMk cId="0" sldId="259"/>
            <ac:spMk id="2" creationId="{8C216D18-5879-951E-312D-F35B3AEFF7CC}"/>
          </ac:spMkLst>
        </pc:spChg>
        <pc:picChg chg="mod">
          <ac:chgData name="Chris Moreh" userId="17b81281-9f29-44e0-9273-6dadbf6896a2" providerId="ADAL" clId="{1EFC5699-93E3-49C7-AE41-F6C8E20EB04E}" dt="2024-10-29T10:41:08.192" v="60" actId="14100"/>
          <ac:picMkLst>
            <pc:docMk/>
            <pc:sldMk cId="0" sldId="259"/>
            <ac:picMk id="3" creationId="{00000000-0000-0000-0000-000000000000}"/>
          </ac:picMkLst>
        </pc:picChg>
      </pc:sldChg>
      <pc:sldChg chg="add modTransition">
        <pc:chgData name="Chris Moreh" userId="17b81281-9f29-44e0-9273-6dadbf6896a2" providerId="ADAL" clId="{1EFC5699-93E3-49C7-AE41-F6C8E20EB04E}" dt="2024-10-29T10:39:03.107" v="52"/>
        <pc:sldMkLst>
          <pc:docMk/>
          <pc:sldMk cId="0" sldId="261"/>
        </pc:sldMkLst>
      </pc:sldChg>
      <pc:sldChg chg="modSp add del modTransition">
        <pc:chgData name="Chris Moreh" userId="17b81281-9f29-44e0-9273-6dadbf6896a2" providerId="ADAL" clId="{1EFC5699-93E3-49C7-AE41-F6C8E20EB04E}" dt="2024-10-29T10:44:30.672" v="90" actId="20577"/>
        <pc:sldMkLst>
          <pc:docMk/>
          <pc:sldMk cId="0" sldId="262"/>
        </pc:sldMkLst>
        <pc:spChg chg="mod">
          <ac:chgData name="Chris Moreh" userId="17b81281-9f29-44e0-9273-6dadbf6896a2" providerId="ADAL" clId="{1EFC5699-93E3-49C7-AE41-F6C8E20EB04E}" dt="2024-10-29T10:44:30.672" v="9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add del mod modTransition">
        <pc:chgData name="Chris Moreh" userId="17b81281-9f29-44e0-9273-6dadbf6896a2" providerId="ADAL" clId="{1EFC5699-93E3-49C7-AE41-F6C8E20EB04E}" dt="2024-10-29T10:44:52.950" v="96" actId="113"/>
        <pc:sldMkLst>
          <pc:docMk/>
          <pc:sldMk cId="0" sldId="263"/>
        </pc:sldMkLst>
        <pc:spChg chg="mod">
          <ac:chgData name="Chris Moreh" userId="17b81281-9f29-44e0-9273-6dadbf6896a2" providerId="ADAL" clId="{1EFC5699-93E3-49C7-AE41-F6C8E20EB04E}" dt="2024-10-29T10:44:52.950" v="96" actId="113"/>
          <ac:spMkLst>
            <pc:docMk/>
            <pc:sldMk cId="0" sldId="263"/>
            <ac:spMk id="3" creationId="{00000000-0000-0000-0000-000000000000}"/>
          </ac:spMkLst>
        </pc:spChg>
      </pc:sldChg>
      <pc:sldChg chg="add modTransition">
        <pc:chgData name="Chris Moreh" userId="17b81281-9f29-44e0-9273-6dadbf6896a2" providerId="ADAL" clId="{1EFC5699-93E3-49C7-AE41-F6C8E20EB04E}" dt="2024-10-29T10:39:03.107" v="52"/>
        <pc:sldMkLst>
          <pc:docMk/>
          <pc:sldMk cId="0" sldId="264"/>
        </pc:sldMkLst>
      </pc:sldChg>
      <pc:sldChg chg="add modTransition">
        <pc:chgData name="Chris Moreh" userId="17b81281-9f29-44e0-9273-6dadbf6896a2" providerId="ADAL" clId="{1EFC5699-93E3-49C7-AE41-F6C8E20EB04E}" dt="2024-10-29T10:49:46.203" v="106"/>
        <pc:sldMkLst>
          <pc:docMk/>
          <pc:sldMk cId="0" sldId="268"/>
        </pc:sldMkLst>
      </pc:sldChg>
      <pc:sldChg chg="add modTransition">
        <pc:chgData name="Chris Moreh" userId="17b81281-9f29-44e0-9273-6dadbf6896a2" providerId="ADAL" clId="{1EFC5699-93E3-49C7-AE41-F6C8E20EB04E}" dt="2024-10-29T10:49:46.203" v="106"/>
        <pc:sldMkLst>
          <pc:docMk/>
          <pc:sldMk cId="0" sldId="270"/>
        </pc:sldMkLst>
      </pc:sldChg>
      <pc:sldChg chg="add modTransition">
        <pc:chgData name="Chris Moreh" userId="17b81281-9f29-44e0-9273-6dadbf6896a2" providerId="ADAL" clId="{1EFC5699-93E3-49C7-AE41-F6C8E20EB04E}" dt="2024-10-29T10:49:46.203" v="106"/>
        <pc:sldMkLst>
          <pc:docMk/>
          <pc:sldMk cId="0" sldId="272"/>
        </pc:sldMkLst>
      </pc:sldChg>
      <pc:sldChg chg="modSp add mod modTransition chgLayout">
        <pc:chgData name="Chris Moreh" userId="17b81281-9f29-44e0-9273-6dadbf6896a2" providerId="ADAL" clId="{1EFC5699-93E3-49C7-AE41-F6C8E20EB04E}" dt="2024-10-29T10:53:40.376" v="162" actId="27636"/>
        <pc:sldMkLst>
          <pc:docMk/>
          <pc:sldMk cId="0" sldId="273"/>
        </pc:sldMkLst>
        <pc:spChg chg="mod ord">
          <ac:chgData name="Chris Moreh" userId="17b81281-9f29-44e0-9273-6dadbf6896a2" providerId="ADAL" clId="{1EFC5699-93E3-49C7-AE41-F6C8E20EB04E}" dt="2024-10-29T10:53:40.376" v="162" actId="27636"/>
          <ac:spMkLst>
            <pc:docMk/>
            <pc:sldMk cId="0" sldId="273"/>
            <ac:spMk id="2" creationId="{00000000-0000-0000-0000-000000000000}"/>
          </ac:spMkLst>
        </pc:spChg>
        <pc:spChg chg="mod ord">
          <ac:chgData name="Chris Moreh" userId="17b81281-9f29-44e0-9273-6dadbf6896a2" providerId="ADAL" clId="{1EFC5699-93E3-49C7-AE41-F6C8E20EB04E}" dt="2024-10-29T10:53:40.349" v="161" actId="700"/>
          <ac:spMkLst>
            <pc:docMk/>
            <pc:sldMk cId="0" sldId="273"/>
            <ac:spMk id="3" creationId="{00000000-0000-0000-0000-000000000000}"/>
          </ac:spMkLst>
        </pc:spChg>
        <pc:spChg chg="mod ord">
          <ac:chgData name="Chris Moreh" userId="17b81281-9f29-44e0-9273-6dadbf6896a2" providerId="ADAL" clId="{1EFC5699-93E3-49C7-AE41-F6C8E20EB04E}" dt="2024-10-29T10:53:40.349" v="161" actId="700"/>
          <ac:spMkLst>
            <pc:docMk/>
            <pc:sldMk cId="0" sldId="273"/>
            <ac:spMk id="5" creationId="{00000000-0000-0000-0000-000000000000}"/>
          </ac:spMkLst>
        </pc:spChg>
        <pc:spChg chg="mod ord">
          <ac:chgData name="Chris Moreh" userId="17b81281-9f29-44e0-9273-6dadbf6896a2" providerId="ADAL" clId="{1EFC5699-93E3-49C7-AE41-F6C8E20EB04E}" dt="2024-10-29T10:53:40.349" v="161" actId="700"/>
          <ac:spMkLst>
            <pc:docMk/>
            <pc:sldMk cId="0" sldId="273"/>
            <ac:spMk id="6" creationId="{00000000-0000-0000-0000-000000000000}"/>
          </ac:spMkLst>
        </pc:spChg>
      </pc:sldChg>
      <pc:sldChg chg="modSp add del mod">
        <pc:chgData name="Chris Moreh" userId="17b81281-9f29-44e0-9273-6dadbf6896a2" providerId="ADAL" clId="{1EFC5699-93E3-49C7-AE41-F6C8E20EB04E}" dt="2024-10-29T10:36:37.943" v="48" actId="47"/>
        <pc:sldMkLst>
          <pc:docMk/>
          <pc:sldMk cId="3814459198" sldId="307"/>
        </pc:sldMkLst>
        <pc:spChg chg="mod">
          <ac:chgData name="Chris Moreh" userId="17b81281-9f29-44e0-9273-6dadbf6896a2" providerId="ADAL" clId="{1EFC5699-93E3-49C7-AE41-F6C8E20EB04E}" dt="2024-10-29T09:10:51.143" v="1" actId="20577"/>
          <ac:spMkLst>
            <pc:docMk/>
            <pc:sldMk cId="3814459198" sldId="307"/>
            <ac:spMk id="6" creationId="{24060982-6EE3-A8F1-75FE-C4BDB2FF3CBE}"/>
          </ac:spMkLst>
        </pc:spChg>
        <pc:spChg chg="mod">
          <ac:chgData name="Chris Moreh" userId="17b81281-9f29-44e0-9273-6dadbf6896a2" providerId="ADAL" clId="{1EFC5699-93E3-49C7-AE41-F6C8E20EB04E}" dt="2024-10-29T09:11:01.516" v="27" actId="20577"/>
          <ac:spMkLst>
            <pc:docMk/>
            <pc:sldMk cId="3814459198" sldId="307"/>
            <ac:spMk id="7" creationId="{E112B5B6-7C9E-9DE5-8D2C-13D42F1FBB68}"/>
          </ac:spMkLst>
        </pc:spChg>
      </pc:sldChg>
      <pc:sldChg chg="new del">
        <pc:chgData name="Chris Moreh" userId="17b81281-9f29-44e0-9273-6dadbf6896a2" providerId="ADAL" clId="{1EFC5699-93E3-49C7-AE41-F6C8E20EB04E}" dt="2024-10-29T10:49:55.606" v="107" actId="47"/>
        <pc:sldMkLst>
          <pc:docMk/>
          <pc:sldMk cId="2702943741" sldId="308"/>
        </pc:sldMkLst>
      </pc:sldChg>
      <pc:sldChg chg="new del">
        <pc:chgData name="Chris Moreh" userId="17b81281-9f29-44e0-9273-6dadbf6896a2" providerId="ADAL" clId="{1EFC5699-93E3-49C7-AE41-F6C8E20EB04E}" dt="2024-10-29T10:49:59.108" v="108" actId="47"/>
        <pc:sldMkLst>
          <pc:docMk/>
          <pc:sldMk cId="941626176" sldId="309"/>
        </pc:sldMkLst>
      </pc:sldChg>
      <pc:sldChg chg="modSp add mod modTransition chgLayout">
        <pc:chgData name="Chris Moreh" userId="17b81281-9f29-44e0-9273-6dadbf6896a2" providerId="ADAL" clId="{1EFC5699-93E3-49C7-AE41-F6C8E20EB04E}" dt="2024-10-29T10:40:54.354" v="59" actId="14100"/>
        <pc:sldMkLst>
          <pc:docMk/>
          <pc:sldMk cId="0" sldId="310"/>
        </pc:sldMkLst>
        <pc:spChg chg="mod ord">
          <ac:chgData name="Chris Moreh" userId="17b81281-9f29-44e0-9273-6dadbf6896a2" providerId="ADAL" clId="{1EFC5699-93E3-49C7-AE41-F6C8E20EB04E}" dt="2024-10-29T10:40:47.833" v="58" actId="700"/>
          <ac:spMkLst>
            <pc:docMk/>
            <pc:sldMk cId="0" sldId="310"/>
            <ac:spMk id="2" creationId="{8C216D18-5879-951E-312D-F35B3AEFF7CC}"/>
          </ac:spMkLst>
        </pc:spChg>
        <pc:spChg chg="mod ord">
          <ac:chgData name="Chris Moreh" userId="17b81281-9f29-44e0-9273-6dadbf6896a2" providerId="ADAL" clId="{1EFC5699-93E3-49C7-AE41-F6C8E20EB04E}" dt="2024-10-29T10:40:54.354" v="59" actId="14100"/>
          <ac:spMkLst>
            <pc:docMk/>
            <pc:sldMk cId="0" sldId="310"/>
            <ac:spMk id="4" creationId="{824213AC-B520-1C10-5083-9B4C825E476E}"/>
          </ac:spMkLst>
        </pc:spChg>
        <pc:spChg chg="mod ord">
          <ac:chgData name="Chris Moreh" userId="17b81281-9f29-44e0-9273-6dadbf6896a2" providerId="ADAL" clId="{1EFC5699-93E3-49C7-AE41-F6C8E20EB04E}" dt="2024-10-29T10:40:47.833" v="58" actId="700"/>
          <ac:spMkLst>
            <pc:docMk/>
            <pc:sldMk cId="0" sldId="310"/>
            <ac:spMk id="5" creationId="{CC8FF6EA-8682-2BC8-E9B8-C6157593BBD6}"/>
          </ac:spMkLst>
        </pc:spChg>
        <pc:spChg chg="mod ord">
          <ac:chgData name="Chris Moreh" userId="17b81281-9f29-44e0-9273-6dadbf6896a2" providerId="ADAL" clId="{1EFC5699-93E3-49C7-AE41-F6C8E20EB04E}" dt="2024-10-29T10:40:47.833" v="58" actId="700"/>
          <ac:spMkLst>
            <pc:docMk/>
            <pc:sldMk cId="0" sldId="310"/>
            <ac:spMk id="6" creationId="{B44277B0-3AC5-0D62-7994-A671EFD6E93E}"/>
          </ac:spMkLst>
        </pc:spChg>
      </pc:sldChg>
      <pc:sldChg chg="del">
        <pc:chgData name="Chris Moreh" userId="17b81281-9f29-44e0-9273-6dadbf6896a2" providerId="ADAL" clId="{1EFC5699-93E3-49C7-AE41-F6C8E20EB04E}" dt="2024-10-29T10:36:30.981" v="45" actId="47"/>
        <pc:sldMkLst>
          <pc:docMk/>
          <pc:sldMk cId="253129452" sldId="354"/>
        </pc:sldMkLst>
      </pc:sldChg>
      <pc:sldChg chg="del">
        <pc:chgData name="Chris Moreh" userId="17b81281-9f29-44e0-9273-6dadbf6896a2" providerId="ADAL" clId="{1EFC5699-93E3-49C7-AE41-F6C8E20EB04E}" dt="2024-10-29T10:36:20.759" v="30" actId="47"/>
        <pc:sldMkLst>
          <pc:docMk/>
          <pc:sldMk cId="3948964413" sldId="412"/>
        </pc:sldMkLst>
      </pc:sldChg>
      <pc:sldChg chg="del">
        <pc:chgData name="Chris Moreh" userId="17b81281-9f29-44e0-9273-6dadbf6896a2" providerId="ADAL" clId="{1EFC5699-93E3-49C7-AE41-F6C8E20EB04E}" dt="2024-10-29T10:36:21.255" v="31" actId="47"/>
        <pc:sldMkLst>
          <pc:docMk/>
          <pc:sldMk cId="3393528998" sldId="413"/>
        </pc:sldMkLst>
      </pc:sldChg>
      <pc:sldChg chg="del">
        <pc:chgData name="Chris Moreh" userId="17b81281-9f29-44e0-9273-6dadbf6896a2" providerId="ADAL" clId="{1EFC5699-93E3-49C7-AE41-F6C8E20EB04E}" dt="2024-10-29T10:36:39.929" v="49" actId="47"/>
        <pc:sldMkLst>
          <pc:docMk/>
          <pc:sldMk cId="950172282" sldId="415"/>
        </pc:sldMkLst>
      </pc:sldChg>
      <pc:sldChg chg="del">
        <pc:chgData name="Chris Moreh" userId="17b81281-9f29-44e0-9273-6dadbf6896a2" providerId="ADAL" clId="{1EFC5699-93E3-49C7-AE41-F6C8E20EB04E}" dt="2024-10-29T10:36:21.606" v="32" actId="47"/>
        <pc:sldMkLst>
          <pc:docMk/>
          <pc:sldMk cId="2037983352" sldId="416"/>
        </pc:sldMkLst>
      </pc:sldChg>
      <pc:sldChg chg="del">
        <pc:chgData name="Chris Moreh" userId="17b81281-9f29-44e0-9273-6dadbf6896a2" providerId="ADAL" clId="{1EFC5699-93E3-49C7-AE41-F6C8E20EB04E}" dt="2024-10-29T10:36:21.928" v="33" actId="47"/>
        <pc:sldMkLst>
          <pc:docMk/>
          <pc:sldMk cId="1943456012" sldId="417"/>
        </pc:sldMkLst>
      </pc:sldChg>
      <pc:sldChg chg="del">
        <pc:chgData name="Chris Moreh" userId="17b81281-9f29-44e0-9273-6dadbf6896a2" providerId="ADAL" clId="{1EFC5699-93E3-49C7-AE41-F6C8E20EB04E}" dt="2024-10-29T10:36:22.345" v="34" actId="47"/>
        <pc:sldMkLst>
          <pc:docMk/>
          <pc:sldMk cId="2705663212" sldId="418"/>
        </pc:sldMkLst>
      </pc:sldChg>
      <pc:sldChg chg="del">
        <pc:chgData name="Chris Moreh" userId="17b81281-9f29-44e0-9273-6dadbf6896a2" providerId="ADAL" clId="{1EFC5699-93E3-49C7-AE41-F6C8E20EB04E}" dt="2024-10-29T10:36:22.823" v="35" actId="47"/>
        <pc:sldMkLst>
          <pc:docMk/>
          <pc:sldMk cId="1566893143" sldId="419"/>
        </pc:sldMkLst>
      </pc:sldChg>
      <pc:sldChg chg="del">
        <pc:chgData name="Chris Moreh" userId="17b81281-9f29-44e0-9273-6dadbf6896a2" providerId="ADAL" clId="{1EFC5699-93E3-49C7-AE41-F6C8E20EB04E}" dt="2024-10-29T10:36:25.356" v="36" actId="47"/>
        <pc:sldMkLst>
          <pc:docMk/>
          <pc:sldMk cId="502470957" sldId="420"/>
        </pc:sldMkLst>
      </pc:sldChg>
      <pc:sldChg chg="del">
        <pc:chgData name="Chris Moreh" userId="17b81281-9f29-44e0-9273-6dadbf6896a2" providerId="ADAL" clId="{1EFC5699-93E3-49C7-AE41-F6C8E20EB04E}" dt="2024-10-29T10:36:29.163" v="42" actId="47"/>
        <pc:sldMkLst>
          <pc:docMk/>
          <pc:sldMk cId="483183442" sldId="422"/>
        </pc:sldMkLst>
      </pc:sldChg>
      <pc:sldChg chg="del">
        <pc:chgData name="Chris Moreh" userId="17b81281-9f29-44e0-9273-6dadbf6896a2" providerId="ADAL" clId="{1EFC5699-93E3-49C7-AE41-F6C8E20EB04E}" dt="2024-10-29T10:36:29.707" v="43" actId="47"/>
        <pc:sldMkLst>
          <pc:docMk/>
          <pc:sldMk cId="872078687" sldId="423"/>
        </pc:sldMkLst>
      </pc:sldChg>
      <pc:sldChg chg="del">
        <pc:chgData name="Chris Moreh" userId="17b81281-9f29-44e0-9273-6dadbf6896a2" providerId="ADAL" clId="{1EFC5699-93E3-49C7-AE41-F6C8E20EB04E}" dt="2024-10-29T10:36:30.088" v="44" actId="47"/>
        <pc:sldMkLst>
          <pc:docMk/>
          <pc:sldMk cId="1719150483" sldId="425"/>
        </pc:sldMkLst>
      </pc:sldChg>
      <pc:sldChg chg="del">
        <pc:chgData name="Chris Moreh" userId="17b81281-9f29-44e0-9273-6dadbf6896a2" providerId="ADAL" clId="{1EFC5699-93E3-49C7-AE41-F6C8E20EB04E}" dt="2024-10-29T10:36:18.258" v="28" actId="47"/>
        <pc:sldMkLst>
          <pc:docMk/>
          <pc:sldMk cId="3672351687" sldId="522"/>
        </pc:sldMkLst>
      </pc:sldChg>
      <pc:sldChg chg="del">
        <pc:chgData name="Chris Moreh" userId="17b81281-9f29-44e0-9273-6dadbf6896a2" providerId="ADAL" clId="{1EFC5699-93E3-49C7-AE41-F6C8E20EB04E}" dt="2024-10-29T10:36:31.581" v="46" actId="47"/>
        <pc:sldMkLst>
          <pc:docMk/>
          <pc:sldMk cId="1301853266" sldId="523"/>
        </pc:sldMkLst>
      </pc:sldChg>
      <pc:sldChg chg="modSp add mod">
        <pc:chgData name="Chris Moreh" userId="17b81281-9f29-44e0-9273-6dadbf6896a2" providerId="ADAL" clId="{1EFC5699-93E3-49C7-AE41-F6C8E20EB04E}" dt="2024-10-29T10:47:40.117" v="104" actId="1076"/>
        <pc:sldMkLst>
          <pc:docMk/>
          <pc:sldMk cId="1599904202" sldId="555"/>
        </pc:sldMkLst>
        <pc:picChg chg="mod">
          <ac:chgData name="Chris Moreh" userId="17b81281-9f29-44e0-9273-6dadbf6896a2" providerId="ADAL" clId="{1EFC5699-93E3-49C7-AE41-F6C8E20EB04E}" dt="2024-10-29T10:47:40.117" v="104" actId="1076"/>
          <ac:picMkLst>
            <pc:docMk/>
            <pc:sldMk cId="1599904202" sldId="555"/>
            <ac:picMk id="19" creationId="{EA86AE07-9CAC-985C-B0F1-AA1EC47BEB87}"/>
          </ac:picMkLst>
        </pc:picChg>
      </pc:sldChg>
      <pc:sldChg chg="delSp add del mod delAnim">
        <pc:chgData name="Chris Moreh" userId="17b81281-9f29-44e0-9273-6dadbf6896a2" providerId="ADAL" clId="{1EFC5699-93E3-49C7-AE41-F6C8E20EB04E}" dt="2024-10-29T10:45:12.977" v="97" actId="2696"/>
        <pc:sldMkLst>
          <pc:docMk/>
          <pc:sldMk cId="3804936684" sldId="555"/>
        </pc:sldMkLst>
        <pc:spChg chg="del">
          <ac:chgData name="Chris Moreh" userId="17b81281-9f29-44e0-9273-6dadbf6896a2" providerId="ADAL" clId="{1EFC5699-93E3-49C7-AE41-F6C8E20EB04E}" dt="2024-10-29T10:42:44.135" v="62" actId="478"/>
          <ac:spMkLst>
            <pc:docMk/>
            <pc:sldMk cId="3804936684" sldId="555"/>
            <ac:spMk id="3" creationId="{AE7E3ACF-D4C3-2502-17F0-03F90D66731A}"/>
          </ac:spMkLst>
        </pc:spChg>
      </pc:sldChg>
      <pc:sldChg chg="addSp delSp add mod">
        <pc:chgData name="Chris Moreh" userId="17b81281-9f29-44e0-9273-6dadbf6896a2" providerId="ADAL" clId="{1EFC5699-93E3-49C7-AE41-F6C8E20EB04E}" dt="2024-10-29T10:47:44.182" v="105" actId="478"/>
        <pc:sldMkLst>
          <pc:docMk/>
          <pc:sldMk cId="220841069" sldId="556"/>
        </pc:sldMkLst>
        <pc:picChg chg="add del">
          <ac:chgData name="Chris Moreh" userId="17b81281-9f29-44e0-9273-6dadbf6896a2" providerId="ADAL" clId="{1EFC5699-93E3-49C7-AE41-F6C8E20EB04E}" dt="2024-10-29T10:47:44.182" v="105" actId="478"/>
          <ac:picMkLst>
            <pc:docMk/>
            <pc:sldMk cId="220841069" sldId="556"/>
            <ac:picMk id="19" creationId="{EA86AE07-9CAC-985C-B0F1-AA1EC47BEB87}"/>
          </ac:picMkLst>
        </pc:picChg>
      </pc:sldChg>
      <pc:sldChg chg="add del">
        <pc:chgData name="Chris Moreh" userId="17b81281-9f29-44e0-9273-6dadbf6896a2" providerId="ADAL" clId="{1EFC5699-93E3-49C7-AE41-F6C8E20EB04E}" dt="2024-10-29T10:45:12.977" v="97" actId="2696"/>
        <pc:sldMkLst>
          <pc:docMk/>
          <pc:sldMk cId="4120332946" sldId="556"/>
        </pc:sldMkLst>
      </pc:sldChg>
      <pc:sldChg chg="modSp new mod">
        <pc:chgData name="Chris Moreh" userId="17b81281-9f29-44e0-9273-6dadbf6896a2" providerId="ADAL" clId="{1EFC5699-93E3-49C7-AE41-F6C8E20EB04E}" dt="2024-10-29T10:53:33.949" v="160"/>
        <pc:sldMkLst>
          <pc:docMk/>
          <pc:sldMk cId="1085106449" sldId="557"/>
        </pc:sldMkLst>
        <pc:spChg chg="mod">
          <ac:chgData name="Chris Moreh" userId="17b81281-9f29-44e0-9273-6dadbf6896a2" providerId="ADAL" clId="{1EFC5699-93E3-49C7-AE41-F6C8E20EB04E}" dt="2024-10-29T10:53:33.949" v="160"/>
          <ac:spMkLst>
            <pc:docMk/>
            <pc:sldMk cId="1085106449" sldId="557"/>
            <ac:spMk id="2" creationId="{63D56104-5C50-972F-E964-7953936144E7}"/>
          </ac:spMkLst>
        </pc:spChg>
        <pc:spChg chg="mod">
          <ac:chgData name="Chris Moreh" userId="17b81281-9f29-44e0-9273-6dadbf6896a2" providerId="ADAL" clId="{1EFC5699-93E3-49C7-AE41-F6C8E20EB04E}" dt="2024-10-29T10:53:21.441" v="159" actId="5793"/>
          <ac:spMkLst>
            <pc:docMk/>
            <pc:sldMk cId="1085106449" sldId="557"/>
            <ac:spMk id="3" creationId="{7C293158-B3FE-4B91-C71C-9777D9AD94D2}"/>
          </ac:spMkLst>
        </pc:spChg>
      </pc:sldChg>
      <pc:sldChg chg="add del">
        <pc:chgData name="Chris Moreh" userId="17b81281-9f29-44e0-9273-6dadbf6896a2" providerId="ADAL" clId="{1EFC5699-93E3-49C7-AE41-F6C8E20EB04E}" dt="2024-10-29T10:44:06.264" v="68"/>
        <pc:sldMkLst>
          <pc:docMk/>
          <pc:sldMk cId="2763157886" sldId="557"/>
        </pc:sldMkLst>
      </pc:sldChg>
      <pc:sldChg chg="add del">
        <pc:chgData name="Chris Moreh" userId="17b81281-9f29-44e0-9273-6dadbf6896a2" providerId="ADAL" clId="{1EFC5699-93E3-49C7-AE41-F6C8E20EB04E}" dt="2024-10-29T10:44:06.264" v="68"/>
        <pc:sldMkLst>
          <pc:docMk/>
          <pc:sldMk cId="3602405105" sldId="558"/>
        </pc:sldMkLst>
      </pc:sldChg>
      <pc:sldChg chg="modSp add mod">
        <pc:chgData name="Chris Moreh" userId="17b81281-9f29-44e0-9273-6dadbf6896a2" providerId="ADAL" clId="{1EFC5699-93E3-49C7-AE41-F6C8E20EB04E}" dt="2024-10-29T10:56:12.128" v="224" actId="20577"/>
        <pc:sldMkLst>
          <pc:docMk/>
          <pc:sldMk cId="3722870570" sldId="558"/>
        </pc:sldMkLst>
        <pc:spChg chg="mod">
          <ac:chgData name="Chris Moreh" userId="17b81281-9f29-44e0-9273-6dadbf6896a2" providerId="ADAL" clId="{1EFC5699-93E3-49C7-AE41-F6C8E20EB04E}" dt="2024-10-29T10:56:12.128" v="224" actId="20577"/>
          <ac:spMkLst>
            <pc:docMk/>
            <pc:sldMk cId="3722870570" sldId="558"/>
            <ac:spMk id="3" creationId="{BDAC3A50-7269-FFAF-F678-1BCCF56ADC7E}"/>
          </ac:spMkLst>
        </pc:spChg>
      </pc:sldChg>
      <pc:sldChg chg="modSp add mod">
        <pc:chgData name="Chris Moreh" userId="17b81281-9f29-44e0-9273-6dadbf6896a2" providerId="ADAL" clId="{1EFC5699-93E3-49C7-AE41-F6C8E20EB04E}" dt="2024-10-29T10:59:08.593" v="263" actId="255"/>
        <pc:sldMkLst>
          <pc:docMk/>
          <pc:sldMk cId="518544894" sldId="559"/>
        </pc:sldMkLst>
        <pc:spChg chg="mod">
          <ac:chgData name="Chris Moreh" userId="17b81281-9f29-44e0-9273-6dadbf6896a2" providerId="ADAL" clId="{1EFC5699-93E3-49C7-AE41-F6C8E20EB04E}" dt="2024-10-29T10:59:08.593" v="263" actId="255"/>
          <ac:spMkLst>
            <pc:docMk/>
            <pc:sldMk cId="518544894" sldId="559"/>
            <ac:spMk id="3" creationId="{5A79ADA7-0530-7BC3-4406-75E217001267}"/>
          </ac:spMkLst>
        </pc:spChg>
      </pc:sldChg>
      <pc:sldChg chg="del">
        <pc:chgData name="Chris Moreh" userId="17b81281-9f29-44e0-9273-6dadbf6896a2" providerId="ADAL" clId="{1EFC5699-93E3-49C7-AE41-F6C8E20EB04E}" dt="2024-10-29T10:36:19.488" v="29" actId="47"/>
        <pc:sldMkLst>
          <pc:docMk/>
          <pc:sldMk cId="1190259186" sldId="565"/>
        </pc:sldMkLst>
      </pc:sldChg>
      <pc:sldChg chg="del">
        <pc:chgData name="Chris Moreh" userId="17b81281-9f29-44e0-9273-6dadbf6896a2" providerId="ADAL" clId="{1EFC5699-93E3-49C7-AE41-F6C8E20EB04E}" dt="2024-10-29T10:36:27.503" v="39" actId="47"/>
        <pc:sldMkLst>
          <pc:docMk/>
          <pc:sldMk cId="0" sldId="569"/>
        </pc:sldMkLst>
      </pc:sldChg>
    </pc:docChg>
  </pc:docChgLst>
  <pc:docChgLst>
    <pc:chgData name="Chris Moreh" userId="17b81281-9f29-44e0-9273-6dadbf6896a2" providerId="ADAL" clId="{C881F287-C991-44D9-941D-31328D1263EC}"/>
    <pc:docChg chg="undo custSel addSld delSld modSld sldOrd modMainMaster">
      <pc:chgData name="Chris Moreh" userId="17b81281-9f29-44e0-9273-6dadbf6896a2" providerId="ADAL" clId="{C881F287-C991-44D9-941D-31328D1263EC}" dt="2024-10-08T10:04:06.836" v="1537" actId="113"/>
      <pc:docMkLst>
        <pc:docMk/>
      </pc:docMkLst>
      <pc:sldChg chg="add modTransition">
        <pc:chgData name="Chris Moreh" userId="17b81281-9f29-44e0-9273-6dadbf6896a2" providerId="ADAL" clId="{C881F287-C991-44D9-941D-31328D1263EC}" dt="2024-10-08T10:01:11.260" v="1487"/>
        <pc:sldMkLst>
          <pc:docMk/>
          <pc:sldMk cId="0" sldId="267"/>
        </pc:sldMkLst>
      </pc:sldChg>
      <pc:sldChg chg="add modTransition">
        <pc:chgData name="Chris Moreh" userId="17b81281-9f29-44e0-9273-6dadbf6896a2" providerId="ADAL" clId="{C881F287-C991-44D9-941D-31328D1263EC}" dt="2024-10-08T10:01:11.260" v="1487"/>
        <pc:sldMkLst>
          <pc:docMk/>
          <pc:sldMk cId="0" sldId="268"/>
        </pc:sldMkLst>
      </pc:sldChg>
      <pc:sldChg chg="del">
        <pc:chgData name="Chris Moreh" userId="17b81281-9f29-44e0-9273-6dadbf6896a2" providerId="ADAL" clId="{C881F287-C991-44D9-941D-31328D1263EC}" dt="2024-10-08T09:51:12.202" v="1360" actId="47"/>
        <pc:sldMkLst>
          <pc:docMk/>
          <pc:sldMk cId="1913316541" sldId="268"/>
        </pc:sldMkLst>
      </pc:sldChg>
      <pc:sldChg chg="add modTransition">
        <pc:chgData name="Chris Moreh" userId="17b81281-9f29-44e0-9273-6dadbf6896a2" providerId="ADAL" clId="{C881F287-C991-44D9-941D-31328D1263EC}" dt="2024-10-08T10:01:11.260" v="1487"/>
        <pc:sldMkLst>
          <pc:docMk/>
          <pc:sldMk cId="0" sldId="269"/>
        </pc:sldMkLst>
      </pc:sldChg>
      <pc:sldChg chg="add modTransition">
        <pc:chgData name="Chris Moreh" userId="17b81281-9f29-44e0-9273-6dadbf6896a2" providerId="ADAL" clId="{C881F287-C991-44D9-941D-31328D1263EC}" dt="2024-10-08T10:01:11.260" v="1487"/>
        <pc:sldMkLst>
          <pc:docMk/>
          <pc:sldMk cId="0" sldId="270"/>
        </pc:sldMkLst>
      </pc:sldChg>
      <pc:sldChg chg="add modTransition">
        <pc:chgData name="Chris Moreh" userId="17b81281-9f29-44e0-9273-6dadbf6896a2" providerId="ADAL" clId="{C881F287-C991-44D9-941D-31328D1263EC}" dt="2024-10-08T10:01:11.260" v="1487"/>
        <pc:sldMkLst>
          <pc:docMk/>
          <pc:sldMk cId="0" sldId="272"/>
        </pc:sldMkLst>
      </pc:sldChg>
      <pc:sldChg chg="add modTransition">
        <pc:chgData name="Chris Moreh" userId="17b81281-9f29-44e0-9273-6dadbf6896a2" providerId="ADAL" clId="{C881F287-C991-44D9-941D-31328D1263EC}" dt="2024-10-08T10:01:11.260" v="1487"/>
        <pc:sldMkLst>
          <pc:docMk/>
          <pc:sldMk cId="0" sldId="273"/>
        </pc:sldMkLst>
      </pc:sldChg>
      <pc:sldChg chg="modSp add mod modTransition modClrScheme chgLayout">
        <pc:chgData name="Chris Moreh" userId="17b81281-9f29-44e0-9273-6dadbf6896a2" providerId="ADAL" clId="{C881F287-C991-44D9-941D-31328D1263EC}" dt="2024-10-08T09:55:06.055" v="1401" actId="1076"/>
        <pc:sldMkLst>
          <pc:docMk/>
          <pc:sldMk cId="1836731351" sldId="289"/>
        </pc:sldMkLst>
        <pc:spChg chg="mod ord">
          <ac:chgData name="Chris Moreh" userId="17b81281-9f29-44e0-9273-6dadbf6896a2" providerId="ADAL" clId="{C881F287-C991-44D9-941D-31328D1263EC}" dt="2024-10-08T09:55:00.779" v="1399" actId="27636"/>
          <ac:spMkLst>
            <pc:docMk/>
            <pc:sldMk cId="1836731351" sldId="289"/>
            <ac:spMk id="2" creationId="{00000000-0000-0000-0000-000000000000}"/>
          </ac:spMkLst>
        </pc:spChg>
        <pc:spChg chg="mod ord">
          <ac:chgData name="Chris Moreh" userId="17b81281-9f29-44e0-9273-6dadbf6896a2" providerId="ADAL" clId="{C881F287-C991-44D9-941D-31328D1263EC}" dt="2024-10-08T09:55:00.763" v="1398" actId="700"/>
          <ac:spMkLst>
            <pc:docMk/>
            <pc:sldMk cId="1836731351" sldId="289"/>
            <ac:spMk id="5" creationId="{00000000-0000-0000-0000-000000000000}"/>
          </ac:spMkLst>
        </pc:spChg>
        <pc:spChg chg="mod ord">
          <ac:chgData name="Chris Moreh" userId="17b81281-9f29-44e0-9273-6dadbf6896a2" providerId="ADAL" clId="{C881F287-C991-44D9-941D-31328D1263EC}" dt="2024-10-08T09:55:00.763" v="1398" actId="700"/>
          <ac:spMkLst>
            <pc:docMk/>
            <pc:sldMk cId="1836731351" sldId="289"/>
            <ac:spMk id="6" creationId="{00000000-0000-0000-0000-000000000000}"/>
          </ac:spMkLst>
        </pc:spChg>
        <pc:picChg chg="mod">
          <ac:chgData name="Chris Moreh" userId="17b81281-9f29-44e0-9273-6dadbf6896a2" providerId="ADAL" clId="{C881F287-C991-44D9-941D-31328D1263EC}" dt="2024-10-08T09:55:06.055" v="1401" actId="1076"/>
          <ac:picMkLst>
            <pc:docMk/>
            <pc:sldMk cId="1836731351" sldId="289"/>
            <ac:picMk id="3" creationId="{5790DE78-5D91-9447-BF0B-96D4A9DBCF72}"/>
          </ac:picMkLst>
        </pc:picChg>
      </pc:sldChg>
      <pc:sldChg chg="modSp add mod modTransition modClrScheme chgLayout">
        <pc:chgData name="Chris Moreh" userId="17b81281-9f29-44e0-9273-6dadbf6896a2" providerId="ADAL" clId="{C881F287-C991-44D9-941D-31328D1263EC}" dt="2024-10-08T09:55:14.119" v="1405" actId="1076"/>
        <pc:sldMkLst>
          <pc:docMk/>
          <pc:sldMk cId="2510649881" sldId="290"/>
        </pc:sldMkLst>
        <pc:spChg chg="mod ord">
          <ac:chgData name="Chris Moreh" userId="17b81281-9f29-44e0-9273-6dadbf6896a2" providerId="ADAL" clId="{C881F287-C991-44D9-941D-31328D1263EC}" dt="2024-10-08T09:55:10.288" v="1403" actId="27636"/>
          <ac:spMkLst>
            <pc:docMk/>
            <pc:sldMk cId="2510649881" sldId="290"/>
            <ac:spMk id="2" creationId="{00000000-0000-0000-0000-000000000000}"/>
          </ac:spMkLst>
        </pc:spChg>
        <pc:spChg chg="mod ord">
          <ac:chgData name="Chris Moreh" userId="17b81281-9f29-44e0-9273-6dadbf6896a2" providerId="ADAL" clId="{C881F287-C991-44D9-941D-31328D1263EC}" dt="2024-10-08T09:55:10.270" v="1402" actId="700"/>
          <ac:spMkLst>
            <pc:docMk/>
            <pc:sldMk cId="2510649881" sldId="290"/>
            <ac:spMk id="5" creationId="{00000000-0000-0000-0000-000000000000}"/>
          </ac:spMkLst>
        </pc:spChg>
        <pc:spChg chg="mod ord">
          <ac:chgData name="Chris Moreh" userId="17b81281-9f29-44e0-9273-6dadbf6896a2" providerId="ADAL" clId="{C881F287-C991-44D9-941D-31328D1263EC}" dt="2024-10-08T09:55:10.270" v="1402" actId="700"/>
          <ac:spMkLst>
            <pc:docMk/>
            <pc:sldMk cId="2510649881" sldId="290"/>
            <ac:spMk id="6" creationId="{00000000-0000-0000-0000-000000000000}"/>
          </ac:spMkLst>
        </pc:spChg>
        <pc:picChg chg="mod">
          <ac:chgData name="Chris Moreh" userId="17b81281-9f29-44e0-9273-6dadbf6896a2" providerId="ADAL" clId="{C881F287-C991-44D9-941D-31328D1263EC}" dt="2024-10-08T09:55:14.119" v="1405" actId="1076"/>
          <ac:picMkLst>
            <pc:docMk/>
            <pc:sldMk cId="2510649881" sldId="290"/>
            <ac:picMk id="4" creationId="{BBC67004-7023-2934-B9CC-E419109BD817}"/>
          </ac:picMkLst>
        </pc:picChg>
      </pc:sldChg>
      <pc:sldChg chg="modSp mod">
        <pc:chgData name="Chris Moreh" userId="17b81281-9f29-44e0-9273-6dadbf6896a2" providerId="ADAL" clId="{C881F287-C991-44D9-941D-31328D1263EC}" dt="2024-10-08T07:19:01.914" v="56" actId="20577"/>
        <pc:sldMkLst>
          <pc:docMk/>
          <pc:sldMk cId="3814459198" sldId="307"/>
        </pc:sldMkLst>
        <pc:spChg chg="mod">
          <ac:chgData name="Chris Moreh" userId="17b81281-9f29-44e0-9273-6dadbf6896a2" providerId="ADAL" clId="{C881F287-C991-44D9-941D-31328D1263EC}" dt="2024-10-08T07:18:32.371" v="1" actId="20577"/>
          <ac:spMkLst>
            <pc:docMk/>
            <pc:sldMk cId="3814459198" sldId="307"/>
            <ac:spMk id="6" creationId="{24060982-6EE3-A8F1-75FE-C4BDB2FF3CBE}"/>
          </ac:spMkLst>
        </pc:spChg>
        <pc:spChg chg="mod">
          <ac:chgData name="Chris Moreh" userId="17b81281-9f29-44e0-9273-6dadbf6896a2" providerId="ADAL" clId="{C881F287-C991-44D9-941D-31328D1263EC}" dt="2024-10-08T07:19:01.914" v="56" actId="20577"/>
          <ac:spMkLst>
            <pc:docMk/>
            <pc:sldMk cId="3814459198" sldId="307"/>
            <ac:spMk id="7" creationId="{E112B5B6-7C9E-9DE5-8D2C-13D42F1FBB68}"/>
          </ac:spMkLst>
        </pc:spChg>
      </pc:sldChg>
      <pc:sldChg chg="del">
        <pc:chgData name="Chris Moreh" userId="17b81281-9f29-44e0-9273-6dadbf6896a2" providerId="ADAL" clId="{C881F287-C991-44D9-941D-31328D1263EC}" dt="2024-10-08T09:50:53.105" v="1350" actId="47"/>
        <pc:sldMkLst>
          <pc:docMk/>
          <pc:sldMk cId="789519299" sldId="308"/>
        </pc:sldMkLst>
      </pc:sldChg>
      <pc:sldChg chg="del">
        <pc:chgData name="Chris Moreh" userId="17b81281-9f29-44e0-9273-6dadbf6896a2" providerId="ADAL" clId="{C881F287-C991-44D9-941D-31328D1263EC}" dt="2024-10-08T09:50:54.595" v="1352" actId="47"/>
        <pc:sldMkLst>
          <pc:docMk/>
          <pc:sldMk cId="139448700" sldId="309"/>
        </pc:sldMkLst>
      </pc:sldChg>
      <pc:sldChg chg="del">
        <pc:chgData name="Chris Moreh" userId="17b81281-9f29-44e0-9273-6dadbf6896a2" providerId="ADAL" clId="{C881F287-C991-44D9-941D-31328D1263EC}" dt="2024-10-08T09:51:02.506" v="1355" actId="47"/>
        <pc:sldMkLst>
          <pc:docMk/>
          <pc:sldMk cId="898458003" sldId="310"/>
        </pc:sldMkLst>
      </pc:sldChg>
      <pc:sldChg chg="del">
        <pc:chgData name="Chris Moreh" userId="17b81281-9f29-44e0-9273-6dadbf6896a2" providerId="ADAL" clId="{C881F287-C991-44D9-941D-31328D1263EC}" dt="2024-10-08T09:50:53.872" v="1351" actId="47"/>
        <pc:sldMkLst>
          <pc:docMk/>
          <pc:sldMk cId="1606940730" sldId="311"/>
        </pc:sldMkLst>
      </pc:sldChg>
      <pc:sldChg chg="del">
        <pc:chgData name="Chris Moreh" userId="17b81281-9f29-44e0-9273-6dadbf6896a2" providerId="ADAL" clId="{C881F287-C991-44D9-941D-31328D1263EC}" dt="2024-10-08T09:51:13.846" v="1361" actId="47"/>
        <pc:sldMkLst>
          <pc:docMk/>
          <pc:sldMk cId="966591019" sldId="319"/>
        </pc:sldMkLst>
      </pc:sldChg>
      <pc:sldChg chg="del">
        <pc:chgData name="Chris Moreh" userId="17b81281-9f29-44e0-9273-6dadbf6896a2" providerId="ADAL" clId="{C881F287-C991-44D9-941D-31328D1263EC}" dt="2024-10-08T09:51:14.863" v="1362" actId="47"/>
        <pc:sldMkLst>
          <pc:docMk/>
          <pc:sldMk cId="717278951" sldId="321"/>
        </pc:sldMkLst>
      </pc:sldChg>
      <pc:sldChg chg="del">
        <pc:chgData name="Chris Moreh" userId="17b81281-9f29-44e0-9273-6dadbf6896a2" providerId="ADAL" clId="{C881F287-C991-44D9-941D-31328D1263EC}" dt="2024-10-08T09:52:00.658" v="1384" actId="47"/>
        <pc:sldMkLst>
          <pc:docMk/>
          <pc:sldMk cId="3603256477" sldId="327"/>
        </pc:sldMkLst>
      </pc:sldChg>
      <pc:sldChg chg="del">
        <pc:chgData name="Chris Moreh" userId="17b81281-9f29-44e0-9273-6dadbf6896a2" providerId="ADAL" clId="{C881F287-C991-44D9-941D-31328D1263EC}" dt="2024-10-08T09:51:25.366" v="1375" actId="47"/>
        <pc:sldMkLst>
          <pc:docMk/>
          <pc:sldMk cId="322052598" sldId="331"/>
        </pc:sldMkLst>
      </pc:sldChg>
      <pc:sldChg chg="del">
        <pc:chgData name="Chris Moreh" userId="17b81281-9f29-44e0-9273-6dadbf6896a2" providerId="ADAL" clId="{C881F287-C991-44D9-941D-31328D1263EC}" dt="2024-10-08T09:51:26.076" v="1376" actId="47"/>
        <pc:sldMkLst>
          <pc:docMk/>
          <pc:sldMk cId="3383856965" sldId="332"/>
        </pc:sldMkLst>
      </pc:sldChg>
      <pc:sldChg chg="del">
        <pc:chgData name="Chris Moreh" userId="17b81281-9f29-44e0-9273-6dadbf6896a2" providerId="ADAL" clId="{C881F287-C991-44D9-941D-31328D1263EC}" dt="2024-10-08T09:51:15.783" v="1363" actId="47"/>
        <pc:sldMkLst>
          <pc:docMk/>
          <pc:sldMk cId="3992132808" sldId="336"/>
        </pc:sldMkLst>
      </pc:sldChg>
      <pc:sldChg chg="del">
        <pc:chgData name="Chris Moreh" userId="17b81281-9f29-44e0-9273-6dadbf6896a2" providerId="ADAL" clId="{C881F287-C991-44D9-941D-31328D1263EC}" dt="2024-10-08T09:51:21.624" v="1371" actId="47"/>
        <pc:sldMkLst>
          <pc:docMk/>
          <pc:sldMk cId="898719641" sldId="337"/>
        </pc:sldMkLst>
      </pc:sldChg>
      <pc:sldChg chg="del">
        <pc:chgData name="Chris Moreh" userId="17b81281-9f29-44e0-9273-6dadbf6896a2" providerId="ADAL" clId="{C881F287-C991-44D9-941D-31328D1263EC}" dt="2024-10-08T09:51:28.868" v="1381" actId="47"/>
        <pc:sldMkLst>
          <pc:docMk/>
          <pc:sldMk cId="1888377005" sldId="338"/>
        </pc:sldMkLst>
      </pc:sldChg>
      <pc:sldChg chg="del">
        <pc:chgData name="Chris Moreh" userId="17b81281-9f29-44e0-9273-6dadbf6896a2" providerId="ADAL" clId="{C881F287-C991-44D9-941D-31328D1263EC}" dt="2024-10-08T09:51:06.990" v="1358" actId="47"/>
        <pc:sldMkLst>
          <pc:docMk/>
          <pc:sldMk cId="269492429" sldId="342"/>
        </pc:sldMkLst>
      </pc:sldChg>
      <pc:sldChg chg="del">
        <pc:chgData name="Chris Moreh" userId="17b81281-9f29-44e0-9273-6dadbf6896a2" providerId="ADAL" clId="{C881F287-C991-44D9-941D-31328D1263EC}" dt="2024-10-08T09:50:57.674" v="1353" actId="47"/>
        <pc:sldMkLst>
          <pc:docMk/>
          <pc:sldMk cId="2967270402" sldId="352"/>
        </pc:sldMkLst>
      </pc:sldChg>
      <pc:sldChg chg="del">
        <pc:chgData name="Chris Moreh" userId="17b81281-9f29-44e0-9273-6dadbf6896a2" providerId="ADAL" clId="{C881F287-C991-44D9-941D-31328D1263EC}" dt="2024-10-08T09:51:00.187" v="1354" actId="47"/>
        <pc:sldMkLst>
          <pc:docMk/>
          <pc:sldMk cId="1562431172" sldId="353"/>
        </pc:sldMkLst>
      </pc:sldChg>
      <pc:sldChg chg="del">
        <pc:chgData name="Chris Moreh" userId="17b81281-9f29-44e0-9273-6dadbf6896a2" providerId="ADAL" clId="{C881F287-C991-44D9-941D-31328D1263EC}" dt="2024-10-08T09:51:10.024" v="1359" actId="47"/>
        <pc:sldMkLst>
          <pc:docMk/>
          <pc:sldMk cId="2041529945" sldId="355"/>
        </pc:sldMkLst>
      </pc:sldChg>
      <pc:sldChg chg="del">
        <pc:chgData name="Chris Moreh" userId="17b81281-9f29-44e0-9273-6dadbf6896a2" providerId="ADAL" clId="{C881F287-C991-44D9-941D-31328D1263EC}" dt="2024-10-08T09:51:03.666" v="1356" actId="47"/>
        <pc:sldMkLst>
          <pc:docMk/>
          <pc:sldMk cId="1063371618" sldId="356"/>
        </pc:sldMkLst>
      </pc:sldChg>
      <pc:sldChg chg="del">
        <pc:chgData name="Chris Moreh" userId="17b81281-9f29-44e0-9273-6dadbf6896a2" providerId="ADAL" clId="{C881F287-C991-44D9-941D-31328D1263EC}" dt="2024-10-08T09:51:04.669" v="1357" actId="47"/>
        <pc:sldMkLst>
          <pc:docMk/>
          <pc:sldMk cId="3565505821" sldId="357"/>
        </pc:sldMkLst>
      </pc:sldChg>
      <pc:sldChg chg="del">
        <pc:chgData name="Chris Moreh" userId="17b81281-9f29-44e0-9273-6dadbf6896a2" providerId="ADAL" clId="{C881F287-C991-44D9-941D-31328D1263EC}" dt="2024-10-08T09:51:16.611" v="1364" actId="47"/>
        <pc:sldMkLst>
          <pc:docMk/>
          <pc:sldMk cId="4042714575" sldId="359"/>
        </pc:sldMkLst>
      </pc:sldChg>
      <pc:sldChg chg="del">
        <pc:chgData name="Chris Moreh" userId="17b81281-9f29-44e0-9273-6dadbf6896a2" providerId="ADAL" clId="{C881F287-C991-44D9-941D-31328D1263EC}" dt="2024-10-08T09:51:18.808" v="1366" actId="47"/>
        <pc:sldMkLst>
          <pc:docMk/>
          <pc:sldMk cId="4149568844" sldId="360"/>
        </pc:sldMkLst>
      </pc:sldChg>
      <pc:sldChg chg="del">
        <pc:chgData name="Chris Moreh" userId="17b81281-9f29-44e0-9273-6dadbf6896a2" providerId="ADAL" clId="{C881F287-C991-44D9-941D-31328D1263EC}" dt="2024-10-08T09:51:17.775" v="1365" actId="47"/>
        <pc:sldMkLst>
          <pc:docMk/>
          <pc:sldMk cId="3726797516" sldId="361"/>
        </pc:sldMkLst>
      </pc:sldChg>
      <pc:sldChg chg="del">
        <pc:chgData name="Chris Moreh" userId="17b81281-9f29-44e0-9273-6dadbf6896a2" providerId="ADAL" clId="{C881F287-C991-44D9-941D-31328D1263EC}" dt="2024-10-08T09:51:21.124" v="1370" actId="47"/>
        <pc:sldMkLst>
          <pc:docMk/>
          <pc:sldMk cId="840503715" sldId="362"/>
        </pc:sldMkLst>
      </pc:sldChg>
      <pc:sldChg chg="del">
        <pc:chgData name="Chris Moreh" userId="17b81281-9f29-44e0-9273-6dadbf6896a2" providerId="ADAL" clId="{C881F287-C991-44D9-941D-31328D1263EC}" dt="2024-10-08T09:51:20.608" v="1369" actId="47"/>
        <pc:sldMkLst>
          <pc:docMk/>
          <pc:sldMk cId="623919284" sldId="363"/>
        </pc:sldMkLst>
      </pc:sldChg>
      <pc:sldChg chg="del">
        <pc:chgData name="Chris Moreh" userId="17b81281-9f29-44e0-9273-6dadbf6896a2" providerId="ADAL" clId="{C881F287-C991-44D9-941D-31328D1263EC}" dt="2024-10-08T09:51:19.745" v="1368" actId="47"/>
        <pc:sldMkLst>
          <pc:docMk/>
          <pc:sldMk cId="4271899228" sldId="364"/>
        </pc:sldMkLst>
      </pc:sldChg>
      <pc:sldChg chg="del">
        <pc:chgData name="Chris Moreh" userId="17b81281-9f29-44e0-9273-6dadbf6896a2" providerId="ADAL" clId="{C881F287-C991-44D9-941D-31328D1263EC}" dt="2024-10-08T09:51:19.369" v="1367" actId="47"/>
        <pc:sldMkLst>
          <pc:docMk/>
          <pc:sldMk cId="3076840088" sldId="365"/>
        </pc:sldMkLst>
      </pc:sldChg>
      <pc:sldChg chg="del">
        <pc:chgData name="Chris Moreh" userId="17b81281-9f29-44e0-9273-6dadbf6896a2" providerId="ADAL" clId="{C881F287-C991-44D9-941D-31328D1263EC}" dt="2024-10-08T09:51:23.438" v="1372" actId="47"/>
        <pc:sldMkLst>
          <pc:docMk/>
          <pc:sldMk cId="32425137" sldId="366"/>
        </pc:sldMkLst>
      </pc:sldChg>
      <pc:sldChg chg="del">
        <pc:chgData name="Chris Moreh" userId="17b81281-9f29-44e0-9273-6dadbf6896a2" providerId="ADAL" clId="{C881F287-C991-44D9-941D-31328D1263EC}" dt="2024-10-08T09:51:24.786" v="1373" actId="47"/>
        <pc:sldMkLst>
          <pc:docMk/>
          <pc:sldMk cId="3117409897" sldId="367"/>
        </pc:sldMkLst>
      </pc:sldChg>
      <pc:sldChg chg="del">
        <pc:chgData name="Chris Moreh" userId="17b81281-9f29-44e0-9273-6dadbf6896a2" providerId="ADAL" clId="{C881F287-C991-44D9-941D-31328D1263EC}" dt="2024-10-08T09:51:27.427" v="1379" actId="47"/>
        <pc:sldMkLst>
          <pc:docMk/>
          <pc:sldMk cId="380690980" sldId="368"/>
        </pc:sldMkLst>
      </pc:sldChg>
      <pc:sldChg chg="del">
        <pc:chgData name="Chris Moreh" userId="17b81281-9f29-44e0-9273-6dadbf6896a2" providerId="ADAL" clId="{C881F287-C991-44D9-941D-31328D1263EC}" dt="2024-10-08T09:51:27.944" v="1380" actId="47"/>
        <pc:sldMkLst>
          <pc:docMk/>
          <pc:sldMk cId="2523947705" sldId="369"/>
        </pc:sldMkLst>
      </pc:sldChg>
      <pc:sldChg chg="del">
        <pc:chgData name="Chris Moreh" userId="17b81281-9f29-44e0-9273-6dadbf6896a2" providerId="ADAL" clId="{C881F287-C991-44D9-941D-31328D1263EC}" dt="2024-10-08T09:51:57.958" v="1383" actId="47"/>
        <pc:sldMkLst>
          <pc:docMk/>
          <pc:sldMk cId="511201423" sldId="370"/>
        </pc:sldMkLst>
      </pc:sldChg>
      <pc:sldChg chg="del">
        <pc:chgData name="Chris Moreh" userId="17b81281-9f29-44e0-9273-6dadbf6896a2" providerId="ADAL" clId="{C881F287-C991-44D9-941D-31328D1263EC}" dt="2024-10-08T09:51:25.053" v="1374" actId="47"/>
        <pc:sldMkLst>
          <pc:docMk/>
          <pc:sldMk cId="1785384435" sldId="371"/>
        </pc:sldMkLst>
      </pc:sldChg>
      <pc:sldChg chg="del">
        <pc:chgData name="Chris Moreh" userId="17b81281-9f29-44e0-9273-6dadbf6896a2" providerId="ADAL" clId="{C881F287-C991-44D9-941D-31328D1263EC}" dt="2024-10-08T09:51:26.285" v="1377" actId="47"/>
        <pc:sldMkLst>
          <pc:docMk/>
          <pc:sldMk cId="2010348205" sldId="372"/>
        </pc:sldMkLst>
      </pc:sldChg>
      <pc:sldChg chg="del">
        <pc:chgData name="Chris Moreh" userId="17b81281-9f29-44e0-9273-6dadbf6896a2" providerId="ADAL" clId="{C881F287-C991-44D9-941D-31328D1263EC}" dt="2024-10-08T09:51:26.488" v="1378" actId="47"/>
        <pc:sldMkLst>
          <pc:docMk/>
          <pc:sldMk cId="3998180932" sldId="373"/>
        </pc:sldMkLst>
      </pc:sldChg>
      <pc:sldChg chg="del">
        <pc:chgData name="Chris Moreh" userId="17b81281-9f29-44e0-9273-6dadbf6896a2" providerId="ADAL" clId="{C881F287-C991-44D9-941D-31328D1263EC}" dt="2024-10-08T09:51:32.576" v="1382" actId="47"/>
        <pc:sldMkLst>
          <pc:docMk/>
          <pc:sldMk cId="4006101882" sldId="374"/>
        </pc:sldMkLst>
      </pc:sldChg>
      <pc:sldChg chg="del">
        <pc:chgData name="Chris Moreh" userId="17b81281-9f29-44e0-9273-6dadbf6896a2" providerId="ADAL" clId="{C881F287-C991-44D9-941D-31328D1263EC}" dt="2024-10-08T09:52:05.214" v="1385" actId="47"/>
        <pc:sldMkLst>
          <pc:docMk/>
          <pc:sldMk cId="1068929860" sldId="375"/>
        </pc:sldMkLst>
      </pc:sldChg>
      <pc:sldChg chg="addSp modSp new mod ord">
        <pc:chgData name="Chris Moreh" userId="17b81281-9f29-44e0-9273-6dadbf6896a2" providerId="ADAL" clId="{C881F287-C991-44D9-941D-31328D1263EC}" dt="2024-10-08T09:30:31.582" v="193" actId="12"/>
        <pc:sldMkLst>
          <pc:docMk/>
          <pc:sldMk cId="1974505271" sldId="376"/>
        </pc:sldMkLst>
        <pc:spChg chg="mod">
          <ac:chgData name="Chris Moreh" userId="17b81281-9f29-44e0-9273-6dadbf6896a2" providerId="ADAL" clId="{C881F287-C991-44D9-941D-31328D1263EC}" dt="2024-10-08T09:26:28.798" v="150" actId="27636"/>
          <ac:spMkLst>
            <pc:docMk/>
            <pc:sldMk cId="1974505271" sldId="376"/>
            <ac:spMk id="2" creationId="{AEE5F401-650A-7724-809A-D7F7C823E285}"/>
          </ac:spMkLst>
        </pc:spChg>
        <pc:spChg chg="mod">
          <ac:chgData name="Chris Moreh" userId="17b81281-9f29-44e0-9273-6dadbf6896a2" providerId="ADAL" clId="{C881F287-C991-44D9-941D-31328D1263EC}" dt="2024-10-08T09:30:31.582" v="193" actId="12"/>
          <ac:spMkLst>
            <pc:docMk/>
            <pc:sldMk cId="1974505271" sldId="376"/>
            <ac:spMk id="3" creationId="{76CBFD96-8EE6-C88E-D622-48A8847362BD}"/>
          </ac:spMkLst>
        </pc:spChg>
        <pc:graphicFrameChg chg="add mod modGraphic">
          <ac:chgData name="Chris Moreh" userId="17b81281-9f29-44e0-9273-6dadbf6896a2" providerId="ADAL" clId="{C881F287-C991-44D9-941D-31328D1263EC}" dt="2024-10-08T09:27:50.394" v="165" actId="14100"/>
          <ac:graphicFrameMkLst>
            <pc:docMk/>
            <pc:sldMk cId="1974505271" sldId="376"/>
            <ac:graphicFrameMk id="9" creationId="{37D5BF8E-0193-E1A5-D2CA-07C41652D2E4}"/>
          </ac:graphicFrameMkLst>
        </pc:graphicFrameChg>
        <pc:picChg chg="add mod">
          <ac:chgData name="Chris Moreh" userId="17b81281-9f29-44e0-9273-6dadbf6896a2" providerId="ADAL" clId="{C881F287-C991-44D9-941D-31328D1263EC}" dt="2024-10-08T09:28:00.370" v="170" actId="14100"/>
          <ac:picMkLst>
            <pc:docMk/>
            <pc:sldMk cId="1974505271" sldId="376"/>
            <ac:picMk id="7" creationId="{E1EDB5D5-6FDA-BB3B-AAF4-D36B918EE8F6}"/>
          </ac:picMkLst>
        </pc:picChg>
        <pc:picChg chg="add mod">
          <ac:chgData name="Chris Moreh" userId="17b81281-9f29-44e0-9273-6dadbf6896a2" providerId="ADAL" clId="{C881F287-C991-44D9-941D-31328D1263EC}" dt="2024-10-08T09:27:57.383" v="169" actId="1076"/>
          <ac:picMkLst>
            <pc:docMk/>
            <pc:sldMk cId="1974505271" sldId="376"/>
            <ac:picMk id="8" creationId="{709C734D-B7AD-7A17-5C24-48BFDF89B34F}"/>
          </ac:picMkLst>
        </pc:picChg>
      </pc:sldChg>
      <pc:sldChg chg="new del">
        <pc:chgData name="Chris Moreh" userId="17b81281-9f29-44e0-9273-6dadbf6896a2" providerId="ADAL" clId="{C881F287-C991-44D9-941D-31328D1263EC}" dt="2024-10-08T10:01:21.261" v="1491" actId="47"/>
        <pc:sldMkLst>
          <pc:docMk/>
          <pc:sldMk cId="4029941185" sldId="377"/>
        </pc:sldMkLst>
      </pc:sldChg>
      <pc:sldChg chg="new del">
        <pc:chgData name="Chris Moreh" userId="17b81281-9f29-44e0-9273-6dadbf6896a2" providerId="ADAL" clId="{C881F287-C991-44D9-941D-31328D1263EC}" dt="2024-10-08T10:01:21.988" v="1492" actId="47"/>
        <pc:sldMkLst>
          <pc:docMk/>
          <pc:sldMk cId="81196815" sldId="378"/>
        </pc:sldMkLst>
      </pc:sldChg>
      <pc:sldChg chg="new del">
        <pc:chgData name="Chris Moreh" userId="17b81281-9f29-44e0-9273-6dadbf6896a2" providerId="ADAL" clId="{C881F287-C991-44D9-941D-31328D1263EC}" dt="2024-10-08T10:01:26.067" v="1493" actId="47"/>
        <pc:sldMkLst>
          <pc:docMk/>
          <pc:sldMk cId="1301475950" sldId="379"/>
        </pc:sldMkLst>
      </pc:sldChg>
      <pc:sldChg chg="delSp modSp add del mod modTransition modClrScheme chgLayout">
        <pc:chgData name="Chris Moreh" userId="17b81281-9f29-44e0-9273-6dadbf6896a2" providerId="ADAL" clId="{C881F287-C991-44D9-941D-31328D1263EC}" dt="2024-10-08T09:28:51.246" v="180" actId="47"/>
        <pc:sldMkLst>
          <pc:docMk/>
          <pc:sldMk cId="1414621572" sldId="513"/>
        </pc:sldMkLst>
        <pc:spChg chg="del">
          <ac:chgData name="Chris Moreh" userId="17b81281-9f29-44e0-9273-6dadbf6896a2" providerId="ADAL" clId="{C881F287-C991-44D9-941D-31328D1263EC}" dt="2024-10-08T09:28:31.011" v="175" actId="21"/>
          <ac:spMkLst>
            <pc:docMk/>
            <pc:sldMk cId="1414621572" sldId="513"/>
            <ac:spMk id="7" creationId="{4CFE870A-DE02-462E-B98D-FCDDFE3CE2F9}"/>
          </ac:spMkLst>
        </pc:spChg>
        <pc:spChg chg="del">
          <ac:chgData name="Chris Moreh" userId="17b81281-9f29-44e0-9273-6dadbf6896a2" providerId="ADAL" clId="{C881F287-C991-44D9-941D-31328D1263EC}" dt="2024-10-08T09:28:31.011" v="175" actId="21"/>
          <ac:spMkLst>
            <pc:docMk/>
            <pc:sldMk cId="1414621572" sldId="513"/>
            <ac:spMk id="8" creationId="{60BA844F-925A-482F-AEA6-A1C19BC2B721}"/>
          </ac:spMkLst>
        </pc:spChg>
        <pc:spChg chg="del">
          <ac:chgData name="Chris Moreh" userId="17b81281-9f29-44e0-9273-6dadbf6896a2" providerId="ADAL" clId="{C881F287-C991-44D9-941D-31328D1263EC}" dt="2024-10-08T09:28:31.011" v="175" actId="21"/>
          <ac:spMkLst>
            <pc:docMk/>
            <pc:sldMk cId="1414621572" sldId="513"/>
            <ac:spMk id="9" creationId="{CD3B7E98-6E18-4358-B76C-CC893A991317}"/>
          </ac:spMkLst>
        </pc:spChg>
        <pc:spChg chg="mod ord">
          <ac:chgData name="Chris Moreh" userId="17b81281-9f29-44e0-9273-6dadbf6896a2" providerId="ADAL" clId="{C881F287-C991-44D9-941D-31328D1263EC}" dt="2024-10-08T09:28:10.424" v="171" actId="700"/>
          <ac:spMkLst>
            <pc:docMk/>
            <pc:sldMk cId="1414621572" sldId="513"/>
            <ac:spMk id="14" creationId="{3608FA36-266A-4FF2-9A6F-14C80255FD11}"/>
          </ac:spMkLst>
        </pc:spChg>
        <pc:picChg chg="del">
          <ac:chgData name="Chris Moreh" userId="17b81281-9f29-44e0-9273-6dadbf6896a2" providerId="ADAL" clId="{C881F287-C991-44D9-941D-31328D1263EC}" dt="2024-10-08T09:28:31.011" v="175" actId="21"/>
          <ac:picMkLst>
            <pc:docMk/>
            <pc:sldMk cId="1414621572" sldId="513"/>
            <ac:picMk id="4" creationId="{82FD8197-AD3F-4E46-8396-3CB8693B1FF9}"/>
          </ac:picMkLst>
        </pc:picChg>
        <pc:picChg chg="del">
          <ac:chgData name="Chris Moreh" userId="17b81281-9f29-44e0-9273-6dadbf6896a2" providerId="ADAL" clId="{C881F287-C991-44D9-941D-31328D1263EC}" dt="2024-10-08T09:28:31.011" v="175" actId="21"/>
          <ac:picMkLst>
            <pc:docMk/>
            <pc:sldMk cId="1414621572" sldId="513"/>
            <ac:picMk id="5" creationId="{35092435-6B9D-42CE-9942-D45DCDFEFA8E}"/>
          </ac:picMkLst>
        </pc:picChg>
        <pc:picChg chg="del">
          <ac:chgData name="Chris Moreh" userId="17b81281-9f29-44e0-9273-6dadbf6896a2" providerId="ADAL" clId="{C881F287-C991-44D9-941D-31328D1263EC}" dt="2024-10-08T09:28:31.011" v="175" actId="21"/>
          <ac:picMkLst>
            <pc:docMk/>
            <pc:sldMk cId="1414621572" sldId="513"/>
            <ac:picMk id="6" creationId="{7898E259-4F4F-4490-8628-7C470BE519BE}"/>
          </ac:picMkLst>
        </pc:picChg>
      </pc:sldChg>
      <pc:sldChg chg="add del ord modTransition">
        <pc:chgData name="Chris Moreh" userId="17b81281-9f29-44e0-9273-6dadbf6896a2" providerId="ADAL" clId="{C881F287-C991-44D9-941D-31328D1263EC}" dt="2024-10-08T09:44:52.765" v="1256" actId="47"/>
        <pc:sldMkLst>
          <pc:docMk/>
          <pc:sldMk cId="4261850743" sldId="514"/>
        </pc:sldMkLst>
      </pc:sldChg>
      <pc:sldChg chg="modSp add del mod modTransition modClrScheme chgLayout">
        <pc:chgData name="Chris Moreh" userId="17b81281-9f29-44e0-9273-6dadbf6896a2" providerId="ADAL" clId="{C881F287-C991-44D9-941D-31328D1263EC}" dt="2024-10-08T09:31:21.635" v="194" actId="47"/>
        <pc:sldMkLst>
          <pc:docMk/>
          <pc:sldMk cId="379185727" sldId="515"/>
        </pc:sldMkLst>
        <pc:spChg chg="mod ord">
          <ac:chgData name="Chris Moreh" userId="17b81281-9f29-44e0-9273-6dadbf6896a2" providerId="ADAL" clId="{C881F287-C991-44D9-941D-31328D1263EC}" dt="2024-10-08T09:25:29.010" v="134" actId="700"/>
          <ac:spMkLst>
            <pc:docMk/>
            <pc:sldMk cId="379185727" sldId="515"/>
            <ac:spMk id="6" creationId="{56BC2B75-09B9-4092-B01C-D2106A55B0AE}"/>
          </ac:spMkLst>
        </pc:spChg>
        <pc:graphicFrameChg chg="modGraphic">
          <ac:chgData name="Chris Moreh" userId="17b81281-9f29-44e0-9273-6dadbf6896a2" providerId="ADAL" clId="{C881F287-C991-44D9-941D-31328D1263EC}" dt="2024-10-08T09:24:36.006" v="115" actId="207"/>
          <ac:graphicFrameMkLst>
            <pc:docMk/>
            <pc:sldMk cId="379185727" sldId="515"/>
            <ac:graphicFrameMk id="7" creationId="{18D2D474-4A9C-44E3-91B9-4D73D788827C}"/>
          </ac:graphicFrameMkLst>
        </pc:graphicFrameChg>
        <pc:picChg chg="mod ord">
          <ac:chgData name="Chris Moreh" userId="17b81281-9f29-44e0-9273-6dadbf6896a2" providerId="ADAL" clId="{C881F287-C991-44D9-941D-31328D1263EC}" dt="2024-10-08T09:25:29.010" v="134" actId="700"/>
          <ac:picMkLst>
            <pc:docMk/>
            <pc:sldMk cId="379185727" sldId="515"/>
            <ac:picMk id="4" creationId="{498A3AB6-41B4-4751-8DEE-836357A4C677}"/>
          </ac:picMkLst>
        </pc:picChg>
        <pc:picChg chg="mod">
          <ac:chgData name="Chris Moreh" userId="17b81281-9f29-44e0-9273-6dadbf6896a2" providerId="ADAL" clId="{C881F287-C991-44D9-941D-31328D1263EC}" dt="2024-10-08T09:24:40.718" v="117" actId="14100"/>
          <ac:picMkLst>
            <pc:docMk/>
            <pc:sldMk cId="379185727" sldId="515"/>
            <ac:picMk id="5" creationId="{B12A0B61-E25A-45C5-8377-99622CEFB09B}"/>
          </ac:picMkLst>
        </pc:picChg>
      </pc:sldChg>
      <pc:sldChg chg="add del modTransition">
        <pc:chgData name="Chris Moreh" userId="17b81281-9f29-44e0-9273-6dadbf6896a2" providerId="ADAL" clId="{C881F287-C991-44D9-941D-31328D1263EC}" dt="2024-10-08T09:31:31.552" v="195" actId="47"/>
        <pc:sldMkLst>
          <pc:docMk/>
          <pc:sldMk cId="582782949" sldId="516"/>
        </pc:sldMkLst>
      </pc:sldChg>
      <pc:sldChg chg="addSp delSp modSp add mod ord modTransition modClrScheme chgLayout">
        <pc:chgData name="Chris Moreh" userId="17b81281-9f29-44e0-9273-6dadbf6896a2" providerId="ADAL" clId="{C881F287-C991-44D9-941D-31328D1263EC}" dt="2024-10-08T09:35:52.645" v="587" actId="20577"/>
        <pc:sldMkLst>
          <pc:docMk/>
          <pc:sldMk cId="3296848859" sldId="517"/>
        </pc:sldMkLst>
        <pc:spChg chg="add del mod ord">
          <ac:chgData name="Chris Moreh" userId="17b81281-9f29-44e0-9273-6dadbf6896a2" providerId="ADAL" clId="{C881F287-C991-44D9-941D-31328D1263EC}" dt="2024-10-08T09:32:25.828" v="200" actId="700"/>
          <ac:spMkLst>
            <pc:docMk/>
            <pc:sldMk cId="3296848859" sldId="517"/>
            <ac:spMk id="2" creationId="{1E63338C-D817-2DEB-D028-190D583B6432}"/>
          </ac:spMkLst>
        </pc:spChg>
        <pc:spChg chg="add mod">
          <ac:chgData name="Chris Moreh" userId="17b81281-9f29-44e0-9273-6dadbf6896a2" providerId="ADAL" clId="{C881F287-C991-44D9-941D-31328D1263EC}" dt="2024-10-08T09:35:52.645" v="587" actId="20577"/>
          <ac:spMkLst>
            <pc:docMk/>
            <pc:sldMk cId="3296848859" sldId="517"/>
            <ac:spMk id="4" creationId="{79E77290-7E9E-5817-7D8D-BEA0520F0718}"/>
          </ac:spMkLst>
        </pc:spChg>
        <pc:spChg chg="mod ord">
          <ac:chgData name="Chris Moreh" userId="17b81281-9f29-44e0-9273-6dadbf6896a2" providerId="ADAL" clId="{C881F287-C991-44D9-941D-31328D1263EC}" dt="2024-10-08T09:33:56.833" v="254" actId="20577"/>
          <ac:spMkLst>
            <pc:docMk/>
            <pc:sldMk cId="3296848859" sldId="517"/>
            <ac:spMk id="6" creationId="{56BC2B75-09B9-4092-B01C-D2106A55B0AE}"/>
          </ac:spMkLst>
        </pc:spChg>
        <pc:picChg chg="mod">
          <ac:chgData name="Chris Moreh" userId="17b81281-9f29-44e0-9273-6dadbf6896a2" providerId="ADAL" clId="{C881F287-C991-44D9-941D-31328D1263EC}" dt="2024-10-08T09:32:54.545" v="208" actId="1076"/>
          <ac:picMkLst>
            <pc:docMk/>
            <pc:sldMk cId="3296848859" sldId="517"/>
            <ac:picMk id="3" creationId="{E9EDBBEA-F163-4B2F-BC6D-0A2F6D1E6CAC}"/>
          </ac:picMkLst>
        </pc:picChg>
      </pc:sldChg>
      <pc:sldChg chg="addSp delSp modSp add mod modTransition modClrScheme chgLayout">
        <pc:chgData name="Chris Moreh" userId="17b81281-9f29-44e0-9273-6dadbf6896a2" providerId="ADAL" clId="{C881F287-C991-44D9-941D-31328D1263EC}" dt="2024-10-08T09:53:31.532" v="1389" actId="1076"/>
        <pc:sldMkLst>
          <pc:docMk/>
          <pc:sldMk cId="3523596212" sldId="518"/>
        </pc:sldMkLst>
        <pc:spChg chg="add del mod ord">
          <ac:chgData name="Chris Moreh" userId="17b81281-9f29-44e0-9273-6dadbf6896a2" providerId="ADAL" clId="{C881F287-C991-44D9-941D-31328D1263EC}" dt="2024-10-08T09:53:20.608" v="1386" actId="700"/>
          <ac:spMkLst>
            <pc:docMk/>
            <pc:sldMk cId="3523596212" sldId="518"/>
            <ac:spMk id="3" creationId="{AB08AF9D-0B95-3556-2BC3-E01D34D11C5C}"/>
          </ac:spMkLst>
        </pc:spChg>
        <pc:spChg chg="del">
          <ac:chgData name="Chris Moreh" userId="17b81281-9f29-44e0-9273-6dadbf6896a2" providerId="ADAL" clId="{C881F287-C991-44D9-941D-31328D1263EC}" dt="2024-10-08T09:45:31.218" v="1276" actId="21"/>
          <ac:spMkLst>
            <pc:docMk/>
            <pc:sldMk cId="3523596212" sldId="518"/>
            <ac:spMk id="4" creationId="{F10DEB46-1089-4DB0-9D46-DB261134DE74}"/>
          </ac:spMkLst>
        </pc:spChg>
        <pc:spChg chg="del">
          <ac:chgData name="Chris Moreh" userId="17b81281-9f29-44e0-9273-6dadbf6896a2" providerId="ADAL" clId="{C881F287-C991-44D9-941D-31328D1263EC}" dt="2024-10-08T09:45:31.218" v="1276" actId="21"/>
          <ac:spMkLst>
            <pc:docMk/>
            <pc:sldMk cId="3523596212" sldId="518"/>
            <ac:spMk id="5" creationId="{06901C45-0960-4222-86DD-2EBC275AB02C}"/>
          </ac:spMkLst>
        </pc:spChg>
        <pc:spChg chg="add del mod ord">
          <ac:chgData name="Chris Moreh" userId="17b81281-9f29-44e0-9273-6dadbf6896a2" providerId="ADAL" clId="{C881F287-C991-44D9-941D-31328D1263EC}" dt="2024-10-08T09:53:20.608" v="1386" actId="700"/>
          <ac:spMkLst>
            <pc:docMk/>
            <pc:sldMk cId="3523596212" sldId="518"/>
            <ac:spMk id="7" creationId="{02AD053C-A0EA-59CF-FB33-86966B3A7EDB}"/>
          </ac:spMkLst>
        </pc:spChg>
        <pc:spChg chg="del">
          <ac:chgData name="Chris Moreh" userId="17b81281-9f29-44e0-9273-6dadbf6896a2" providerId="ADAL" clId="{C881F287-C991-44D9-941D-31328D1263EC}" dt="2024-10-08T09:45:31.218" v="1276" actId="21"/>
          <ac:spMkLst>
            <pc:docMk/>
            <pc:sldMk cId="3523596212" sldId="518"/>
            <ac:spMk id="11" creationId="{A79F868A-630C-4299-8043-194F7E28FF37}"/>
          </ac:spMkLst>
        </pc:spChg>
        <pc:spChg chg="del">
          <ac:chgData name="Chris Moreh" userId="17b81281-9f29-44e0-9273-6dadbf6896a2" providerId="ADAL" clId="{C881F287-C991-44D9-941D-31328D1263EC}" dt="2024-10-08T09:45:31.218" v="1276" actId="21"/>
          <ac:spMkLst>
            <pc:docMk/>
            <pc:sldMk cId="3523596212" sldId="518"/>
            <ac:spMk id="12" creationId="{EEE649C4-951B-4A6E-A063-61E0AB812998}"/>
          </ac:spMkLst>
        </pc:spChg>
        <pc:spChg chg="add mod ord">
          <ac:chgData name="Chris Moreh" userId="17b81281-9f29-44e0-9273-6dadbf6896a2" providerId="ADAL" clId="{C881F287-C991-44D9-941D-31328D1263EC}" dt="2024-10-08T09:53:31.532" v="1389" actId="1076"/>
          <ac:spMkLst>
            <pc:docMk/>
            <pc:sldMk cId="3523596212" sldId="518"/>
            <ac:spMk id="13" creationId="{2C10D394-C9B2-B03C-4136-7B6EEA8FFA9D}"/>
          </ac:spMkLst>
        </pc:spChg>
        <pc:spChg chg="del">
          <ac:chgData name="Chris Moreh" userId="17b81281-9f29-44e0-9273-6dadbf6896a2" providerId="ADAL" clId="{C881F287-C991-44D9-941D-31328D1263EC}" dt="2024-10-08T09:45:31.218" v="1276" actId="21"/>
          <ac:spMkLst>
            <pc:docMk/>
            <pc:sldMk cId="3523596212" sldId="518"/>
            <ac:spMk id="14" creationId="{76D39039-27A2-4299-9309-8A3EA97B9DFC}"/>
          </ac:spMkLst>
        </pc:spChg>
        <pc:spChg chg="add del mod ord">
          <ac:chgData name="Chris Moreh" userId="17b81281-9f29-44e0-9273-6dadbf6896a2" providerId="ADAL" clId="{C881F287-C991-44D9-941D-31328D1263EC}" dt="2024-10-08T09:53:28.211" v="1388" actId="478"/>
          <ac:spMkLst>
            <pc:docMk/>
            <pc:sldMk cId="3523596212" sldId="518"/>
            <ac:spMk id="15" creationId="{8FF969B6-83BD-FE51-441F-35651FD5AE5F}"/>
          </ac:spMkLst>
        </pc:spChg>
        <pc:spChg chg="del">
          <ac:chgData name="Chris Moreh" userId="17b81281-9f29-44e0-9273-6dadbf6896a2" providerId="ADAL" clId="{C881F287-C991-44D9-941D-31328D1263EC}" dt="2024-10-08T09:45:25.372" v="1275" actId="478"/>
          <ac:spMkLst>
            <pc:docMk/>
            <pc:sldMk cId="3523596212" sldId="518"/>
            <ac:spMk id="18" creationId="{914069BB-D883-4CCD-B3EF-D31A8054B709}"/>
          </ac:spMkLst>
        </pc:spChg>
        <pc:graphicFrameChg chg="del">
          <ac:chgData name="Chris Moreh" userId="17b81281-9f29-44e0-9273-6dadbf6896a2" providerId="ADAL" clId="{C881F287-C991-44D9-941D-31328D1263EC}" dt="2024-10-08T09:45:31.218" v="1276" actId="21"/>
          <ac:graphicFrameMkLst>
            <pc:docMk/>
            <pc:sldMk cId="3523596212" sldId="518"/>
            <ac:graphicFrameMk id="10" creationId="{EE7B91DE-3674-48DA-9557-9EF69F259CF2}"/>
          </ac:graphicFrameMkLst>
        </pc:graphicFrameChg>
        <pc:picChg chg="del">
          <ac:chgData name="Chris Moreh" userId="17b81281-9f29-44e0-9273-6dadbf6896a2" providerId="ADAL" clId="{C881F287-C991-44D9-941D-31328D1263EC}" dt="2024-10-08T09:45:31.218" v="1276" actId="21"/>
          <ac:picMkLst>
            <pc:docMk/>
            <pc:sldMk cId="3523596212" sldId="518"/>
            <ac:picMk id="8" creationId="{8924BD7D-ABDD-4514-A568-8C9B4E14CB51}"/>
          </ac:picMkLst>
        </pc:picChg>
        <pc:picChg chg="del">
          <ac:chgData name="Chris Moreh" userId="17b81281-9f29-44e0-9273-6dadbf6896a2" providerId="ADAL" clId="{C881F287-C991-44D9-941D-31328D1263EC}" dt="2024-10-08T09:45:31.218" v="1276" actId="21"/>
          <ac:picMkLst>
            <pc:docMk/>
            <pc:sldMk cId="3523596212" sldId="518"/>
            <ac:picMk id="9" creationId="{3C832D1F-E22D-40B6-9975-B59801C71789}"/>
          </ac:picMkLst>
        </pc:picChg>
      </pc:sldChg>
      <pc:sldChg chg="addSp delSp modSp add mod ord modTransition">
        <pc:chgData name="Chris Moreh" userId="17b81281-9f29-44e0-9273-6dadbf6896a2" providerId="ADAL" clId="{C881F287-C991-44D9-941D-31328D1263EC}" dt="2024-10-08T09:46:38.883" v="1290" actId="1076"/>
        <pc:sldMkLst>
          <pc:docMk/>
          <pc:sldMk cId="1759930319" sldId="519"/>
        </pc:sldMkLst>
        <pc:spChg chg="add mod">
          <ac:chgData name="Chris Moreh" userId="17b81281-9f29-44e0-9273-6dadbf6896a2" providerId="ADAL" clId="{C881F287-C991-44D9-941D-31328D1263EC}" dt="2024-10-08T09:46:29.391" v="1288" actId="1076"/>
          <ac:spMkLst>
            <pc:docMk/>
            <pc:sldMk cId="1759930319" sldId="519"/>
            <ac:spMk id="2" creationId="{4F0CFF98-671A-ED95-2076-9810F4107B7D}"/>
          </ac:spMkLst>
        </pc:spChg>
        <pc:spChg chg="mod">
          <ac:chgData name="Chris Moreh" userId="17b81281-9f29-44e0-9273-6dadbf6896a2" providerId="ADAL" clId="{C881F287-C991-44D9-941D-31328D1263EC}" dt="2024-10-08T09:46:35.694" v="1289" actId="14100"/>
          <ac:spMkLst>
            <pc:docMk/>
            <pc:sldMk cId="1759930319" sldId="519"/>
            <ac:spMk id="6" creationId="{E0C07184-B427-4031-86AE-735CAAAD0845}"/>
          </ac:spMkLst>
        </pc:spChg>
        <pc:spChg chg="mod">
          <ac:chgData name="Chris Moreh" userId="17b81281-9f29-44e0-9273-6dadbf6896a2" providerId="ADAL" clId="{C881F287-C991-44D9-941D-31328D1263EC}" dt="2024-10-08T09:46:38.883" v="1290" actId="1076"/>
          <ac:spMkLst>
            <pc:docMk/>
            <pc:sldMk cId="1759930319" sldId="519"/>
            <ac:spMk id="12" creationId="{EEE649C4-951B-4A6E-A063-61E0AB812998}"/>
          </ac:spMkLst>
        </pc:spChg>
        <pc:spChg chg="del">
          <ac:chgData name="Chris Moreh" userId="17b81281-9f29-44e0-9273-6dadbf6896a2" providerId="ADAL" clId="{C881F287-C991-44D9-941D-31328D1263EC}" dt="2024-10-08T09:46:25.577" v="1286" actId="478"/>
          <ac:spMkLst>
            <pc:docMk/>
            <pc:sldMk cId="1759930319" sldId="519"/>
            <ac:spMk id="14" creationId="{76D39039-27A2-4299-9309-8A3EA97B9DFC}"/>
          </ac:spMkLst>
        </pc:spChg>
      </pc:sldChg>
      <pc:sldChg chg="addSp modSp add mod ord modTransition">
        <pc:chgData name="Chris Moreh" userId="17b81281-9f29-44e0-9273-6dadbf6896a2" providerId="ADAL" clId="{C881F287-C991-44D9-941D-31328D1263EC}" dt="2024-10-08T09:50:28.740" v="1349" actId="208"/>
        <pc:sldMkLst>
          <pc:docMk/>
          <pc:sldMk cId="274966957" sldId="520"/>
        </pc:sldMkLst>
        <pc:spChg chg="mod">
          <ac:chgData name="Chris Moreh" userId="17b81281-9f29-44e0-9273-6dadbf6896a2" providerId="ADAL" clId="{C881F287-C991-44D9-941D-31328D1263EC}" dt="2024-10-08T09:46:58.372" v="1293" actId="114"/>
          <ac:spMkLst>
            <pc:docMk/>
            <pc:sldMk cId="274966957" sldId="520"/>
            <ac:spMk id="2" creationId="{949BDA8C-53D8-441C-94AA-F12FFB289AB6}"/>
          </ac:spMkLst>
        </pc:spChg>
        <pc:spChg chg="mod">
          <ac:chgData name="Chris Moreh" userId="17b81281-9f29-44e0-9273-6dadbf6896a2" providerId="ADAL" clId="{C881F287-C991-44D9-941D-31328D1263EC}" dt="2024-10-08T09:47:45.512" v="1309" actId="1076"/>
          <ac:spMkLst>
            <pc:docMk/>
            <pc:sldMk cId="274966957" sldId="520"/>
            <ac:spMk id="3" creationId="{426DDDF5-4FF1-458C-AA99-F61F1D0D9105}"/>
          </ac:spMkLst>
        </pc:spChg>
        <pc:spChg chg="add mod">
          <ac:chgData name="Chris Moreh" userId="17b81281-9f29-44e0-9273-6dadbf6896a2" providerId="ADAL" clId="{C881F287-C991-44D9-941D-31328D1263EC}" dt="2024-10-08T09:50:28.740" v="1349" actId="208"/>
          <ac:spMkLst>
            <pc:docMk/>
            <pc:sldMk cId="274966957" sldId="520"/>
            <ac:spMk id="9" creationId="{1A2AB173-E18A-FEE9-F16C-50A41C11E954}"/>
          </ac:spMkLst>
        </pc:spChg>
        <pc:picChg chg="add mod">
          <ac:chgData name="Chris Moreh" userId="17b81281-9f29-44e0-9273-6dadbf6896a2" providerId="ADAL" clId="{C881F287-C991-44D9-941D-31328D1263EC}" dt="2024-10-08T09:49:21.805" v="1332" actId="1076"/>
          <ac:picMkLst>
            <pc:docMk/>
            <pc:sldMk cId="274966957" sldId="520"/>
            <ac:picMk id="4" creationId="{FBFD9FB3-1C8D-C3AA-404D-C3AD18FEE7C3}"/>
          </ac:picMkLst>
        </pc:picChg>
        <pc:picChg chg="add mod">
          <ac:chgData name="Chris Moreh" userId="17b81281-9f29-44e0-9273-6dadbf6896a2" providerId="ADAL" clId="{C881F287-C991-44D9-941D-31328D1263EC}" dt="2024-10-08T09:49:16.247" v="1329" actId="1076"/>
          <ac:picMkLst>
            <pc:docMk/>
            <pc:sldMk cId="274966957" sldId="520"/>
            <ac:picMk id="5" creationId="{CC22D729-170C-797E-EDD4-6AE32DD99CA6}"/>
          </ac:picMkLst>
        </pc:picChg>
        <pc:picChg chg="add mod">
          <ac:chgData name="Chris Moreh" userId="17b81281-9f29-44e0-9273-6dadbf6896a2" providerId="ADAL" clId="{C881F287-C991-44D9-941D-31328D1263EC}" dt="2024-10-08T09:49:29.058" v="1334" actId="1076"/>
          <ac:picMkLst>
            <pc:docMk/>
            <pc:sldMk cId="274966957" sldId="520"/>
            <ac:picMk id="6" creationId="{3B43B85F-2DCE-A4FA-1455-46D704AA6DEE}"/>
          </ac:picMkLst>
        </pc:picChg>
        <pc:cxnChg chg="add mod">
          <ac:chgData name="Chris Moreh" userId="17b81281-9f29-44e0-9273-6dadbf6896a2" providerId="ADAL" clId="{C881F287-C991-44D9-941D-31328D1263EC}" dt="2024-10-08T09:49:50.818" v="1336" actId="208"/>
          <ac:cxnSpMkLst>
            <pc:docMk/>
            <pc:sldMk cId="274966957" sldId="520"/>
            <ac:cxnSpMk id="8" creationId="{55E157B0-FF5A-5C31-B69A-934EA5BE6C9A}"/>
          </ac:cxnSpMkLst>
        </pc:cxnChg>
      </pc:sldChg>
      <pc:sldChg chg="addSp delSp modSp add mod">
        <pc:chgData name="Chris Moreh" userId="17b81281-9f29-44e0-9273-6dadbf6896a2" providerId="ADAL" clId="{C881F287-C991-44D9-941D-31328D1263EC}" dt="2024-10-08T09:27:44.021" v="163" actId="14100"/>
        <pc:sldMkLst>
          <pc:docMk/>
          <pc:sldMk cId="3931397907" sldId="521"/>
        </pc:sldMkLst>
        <pc:graphicFrameChg chg="del">
          <ac:chgData name="Chris Moreh" userId="17b81281-9f29-44e0-9273-6dadbf6896a2" providerId="ADAL" clId="{C881F287-C991-44D9-941D-31328D1263EC}" dt="2024-10-08T09:27:15.758" v="154" actId="478"/>
          <ac:graphicFrameMkLst>
            <pc:docMk/>
            <pc:sldMk cId="3931397907" sldId="521"/>
            <ac:graphicFrameMk id="9" creationId="{37D5BF8E-0193-E1A5-D2CA-07C41652D2E4}"/>
          </ac:graphicFrameMkLst>
        </pc:graphicFrameChg>
        <pc:graphicFrameChg chg="add mod modGraphic">
          <ac:chgData name="Chris Moreh" userId="17b81281-9f29-44e0-9273-6dadbf6896a2" providerId="ADAL" clId="{C881F287-C991-44D9-941D-31328D1263EC}" dt="2024-10-08T09:27:41.273" v="162" actId="14100"/>
          <ac:graphicFrameMkLst>
            <pc:docMk/>
            <pc:sldMk cId="3931397907" sldId="521"/>
            <ac:graphicFrameMk id="11" creationId="{0F633F09-A7AC-CAC7-0326-C071E8A48A63}"/>
          </ac:graphicFrameMkLst>
        </pc:graphicFrameChg>
        <pc:picChg chg="del">
          <ac:chgData name="Chris Moreh" userId="17b81281-9f29-44e0-9273-6dadbf6896a2" providerId="ADAL" clId="{C881F287-C991-44D9-941D-31328D1263EC}" dt="2024-10-08T09:27:19.323" v="155" actId="478"/>
          <ac:picMkLst>
            <pc:docMk/>
            <pc:sldMk cId="3931397907" sldId="521"/>
            <ac:picMk id="7" creationId="{E1EDB5D5-6FDA-BB3B-AAF4-D36B918EE8F6}"/>
          </ac:picMkLst>
        </pc:picChg>
        <pc:picChg chg="del">
          <ac:chgData name="Chris Moreh" userId="17b81281-9f29-44e0-9273-6dadbf6896a2" providerId="ADAL" clId="{C881F287-C991-44D9-941D-31328D1263EC}" dt="2024-10-08T09:27:20.060" v="156" actId="478"/>
          <ac:picMkLst>
            <pc:docMk/>
            <pc:sldMk cId="3931397907" sldId="521"/>
            <ac:picMk id="8" creationId="{709C734D-B7AD-7A17-5C24-48BFDF89B34F}"/>
          </ac:picMkLst>
        </pc:picChg>
        <pc:picChg chg="add mod">
          <ac:chgData name="Chris Moreh" userId="17b81281-9f29-44e0-9273-6dadbf6896a2" providerId="ADAL" clId="{C881F287-C991-44D9-941D-31328D1263EC}" dt="2024-10-08T09:27:44.021" v="163" actId="14100"/>
          <ac:picMkLst>
            <pc:docMk/>
            <pc:sldMk cId="3931397907" sldId="521"/>
            <ac:picMk id="10" creationId="{DB604764-DE1B-ECDD-1D85-A3D97E0F7698}"/>
          </ac:picMkLst>
        </pc:picChg>
        <pc:picChg chg="add mod">
          <ac:chgData name="Chris Moreh" userId="17b81281-9f29-44e0-9273-6dadbf6896a2" providerId="ADAL" clId="{C881F287-C991-44D9-941D-31328D1263EC}" dt="2024-10-08T09:27:24.577" v="158" actId="1076"/>
          <ac:picMkLst>
            <pc:docMk/>
            <pc:sldMk cId="3931397907" sldId="521"/>
            <ac:picMk id="12" creationId="{1B195D9A-932A-0740-298C-DDD011D5A711}"/>
          </ac:picMkLst>
        </pc:picChg>
      </pc:sldChg>
      <pc:sldChg chg="addSp modSp new mod">
        <pc:chgData name="Chris Moreh" userId="17b81281-9f29-44e0-9273-6dadbf6896a2" providerId="ADAL" clId="{C881F287-C991-44D9-941D-31328D1263EC}" dt="2024-10-08T09:29:50.314" v="191" actId="1076"/>
        <pc:sldMkLst>
          <pc:docMk/>
          <pc:sldMk cId="3672351687" sldId="522"/>
        </pc:sldMkLst>
        <pc:spChg chg="mod">
          <ac:chgData name="Chris Moreh" userId="17b81281-9f29-44e0-9273-6dadbf6896a2" providerId="ADAL" clId="{C881F287-C991-44D9-941D-31328D1263EC}" dt="2024-10-08T09:28:23.345" v="174" actId="20577"/>
          <ac:spMkLst>
            <pc:docMk/>
            <pc:sldMk cId="3672351687" sldId="522"/>
            <ac:spMk id="2" creationId="{1F19201D-2A10-AAC3-1006-C86286DC0339}"/>
          </ac:spMkLst>
        </pc:spChg>
        <pc:spChg chg="add mod">
          <ac:chgData name="Chris Moreh" userId="17b81281-9f29-44e0-9273-6dadbf6896a2" providerId="ADAL" clId="{C881F287-C991-44D9-941D-31328D1263EC}" dt="2024-10-08T09:29:41.504" v="189" actId="1076"/>
          <ac:spMkLst>
            <pc:docMk/>
            <pc:sldMk cId="3672351687" sldId="522"/>
            <ac:spMk id="9" creationId="{4CFE870A-DE02-462E-B98D-FCDDFE3CE2F9}"/>
          </ac:spMkLst>
        </pc:spChg>
        <pc:spChg chg="add mod">
          <ac:chgData name="Chris Moreh" userId="17b81281-9f29-44e0-9273-6dadbf6896a2" providerId="ADAL" clId="{C881F287-C991-44D9-941D-31328D1263EC}" dt="2024-10-08T09:29:41.504" v="189" actId="1076"/>
          <ac:spMkLst>
            <pc:docMk/>
            <pc:sldMk cId="3672351687" sldId="522"/>
            <ac:spMk id="10" creationId="{60BA844F-925A-482F-AEA6-A1C19BC2B721}"/>
          </ac:spMkLst>
        </pc:spChg>
        <pc:spChg chg="add mod">
          <ac:chgData name="Chris Moreh" userId="17b81281-9f29-44e0-9273-6dadbf6896a2" providerId="ADAL" clId="{C881F287-C991-44D9-941D-31328D1263EC}" dt="2024-10-08T09:29:50.314" v="191" actId="1076"/>
          <ac:spMkLst>
            <pc:docMk/>
            <pc:sldMk cId="3672351687" sldId="522"/>
            <ac:spMk id="11" creationId="{CD3B7E98-6E18-4358-B76C-CC893A991317}"/>
          </ac:spMkLst>
        </pc:spChg>
        <pc:picChg chg="add mod">
          <ac:chgData name="Chris Moreh" userId="17b81281-9f29-44e0-9273-6dadbf6896a2" providerId="ADAL" clId="{C881F287-C991-44D9-941D-31328D1263EC}" dt="2024-10-08T09:29:41.504" v="189" actId="1076"/>
          <ac:picMkLst>
            <pc:docMk/>
            <pc:sldMk cId="3672351687" sldId="522"/>
            <ac:picMk id="6" creationId="{82FD8197-AD3F-4E46-8396-3CB8693B1FF9}"/>
          </ac:picMkLst>
        </pc:picChg>
        <pc:picChg chg="add mod">
          <ac:chgData name="Chris Moreh" userId="17b81281-9f29-44e0-9273-6dadbf6896a2" providerId="ADAL" clId="{C881F287-C991-44D9-941D-31328D1263EC}" dt="2024-10-08T09:29:50.314" v="191" actId="1076"/>
          <ac:picMkLst>
            <pc:docMk/>
            <pc:sldMk cId="3672351687" sldId="522"/>
            <ac:picMk id="7" creationId="{35092435-6B9D-42CE-9942-D45DCDFEFA8E}"/>
          </ac:picMkLst>
        </pc:picChg>
        <pc:picChg chg="add mod">
          <ac:chgData name="Chris Moreh" userId="17b81281-9f29-44e0-9273-6dadbf6896a2" providerId="ADAL" clId="{C881F287-C991-44D9-941D-31328D1263EC}" dt="2024-10-08T09:29:44.016" v="190" actId="1076"/>
          <ac:picMkLst>
            <pc:docMk/>
            <pc:sldMk cId="3672351687" sldId="522"/>
            <ac:picMk id="8" creationId="{7898E259-4F4F-4490-8628-7C470BE519BE}"/>
          </ac:picMkLst>
        </pc:picChg>
      </pc:sldChg>
      <pc:sldChg chg="addSp delSp modSp new mod modClrScheme chgLayout">
        <pc:chgData name="Chris Moreh" userId="17b81281-9f29-44e0-9273-6dadbf6896a2" providerId="ADAL" clId="{C881F287-C991-44D9-941D-31328D1263EC}" dt="2024-10-08T10:04:06.836" v="1537" actId="113"/>
        <pc:sldMkLst>
          <pc:docMk/>
          <pc:sldMk cId="1301853266" sldId="523"/>
        </pc:sldMkLst>
        <pc:spChg chg="del mod ord">
          <ac:chgData name="Chris Moreh" userId="17b81281-9f29-44e0-9273-6dadbf6896a2" providerId="ADAL" clId="{C881F287-C991-44D9-941D-31328D1263EC}" dt="2024-10-08T09:28:48.622" v="179" actId="700"/>
          <ac:spMkLst>
            <pc:docMk/>
            <pc:sldMk cId="1301853266" sldId="523"/>
            <ac:spMk id="2" creationId="{058E35F5-49DF-EA78-F83F-158C775F0BDF}"/>
          </ac:spMkLst>
        </pc:spChg>
        <pc:spChg chg="del mod ord">
          <ac:chgData name="Chris Moreh" userId="17b81281-9f29-44e0-9273-6dadbf6896a2" providerId="ADAL" clId="{C881F287-C991-44D9-941D-31328D1263EC}" dt="2024-10-08T09:28:48.622" v="179" actId="700"/>
          <ac:spMkLst>
            <pc:docMk/>
            <pc:sldMk cId="1301853266" sldId="523"/>
            <ac:spMk id="3" creationId="{AE129DA2-4633-D79A-46DC-34102DE6A03D}"/>
          </ac:spMkLst>
        </pc:spChg>
        <pc:spChg chg="mod ord">
          <ac:chgData name="Chris Moreh" userId="17b81281-9f29-44e0-9273-6dadbf6896a2" providerId="ADAL" clId="{C881F287-C991-44D9-941D-31328D1263EC}" dt="2024-10-08T09:28:48.622" v="179" actId="700"/>
          <ac:spMkLst>
            <pc:docMk/>
            <pc:sldMk cId="1301853266" sldId="523"/>
            <ac:spMk id="4" creationId="{5F74CD3D-6209-B71E-328E-3CEE4431F3F5}"/>
          </ac:spMkLst>
        </pc:spChg>
        <pc:spChg chg="mod ord">
          <ac:chgData name="Chris Moreh" userId="17b81281-9f29-44e0-9273-6dadbf6896a2" providerId="ADAL" clId="{C881F287-C991-44D9-941D-31328D1263EC}" dt="2024-10-08T09:28:48.622" v="179" actId="700"/>
          <ac:spMkLst>
            <pc:docMk/>
            <pc:sldMk cId="1301853266" sldId="523"/>
            <ac:spMk id="5" creationId="{DE0B2AC9-C062-ACDA-78EB-2E5B2DF3BA3F}"/>
          </ac:spMkLst>
        </pc:spChg>
        <pc:spChg chg="mod ord">
          <ac:chgData name="Chris Moreh" userId="17b81281-9f29-44e0-9273-6dadbf6896a2" providerId="ADAL" clId="{C881F287-C991-44D9-941D-31328D1263EC}" dt="2024-10-08T09:28:48.622" v="179" actId="700"/>
          <ac:spMkLst>
            <pc:docMk/>
            <pc:sldMk cId="1301853266" sldId="523"/>
            <ac:spMk id="6" creationId="{63AA58D7-3FC7-1868-4188-EE9D3329FE70}"/>
          </ac:spMkLst>
        </pc:spChg>
        <pc:spChg chg="add mod ord">
          <ac:chgData name="Chris Moreh" userId="17b81281-9f29-44e0-9273-6dadbf6896a2" providerId="ADAL" clId="{C881F287-C991-44D9-941D-31328D1263EC}" dt="2024-10-08T10:02:36.465" v="1513" actId="20577"/>
          <ac:spMkLst>
            <pc:docMk/>
            <pc:sldMk cId="1301853266" sldId="523"/>
            <ac:spMk id="7" creationId="{75BCA108-CB1D-5541-DFA5-C4B6F5FB8C65}"/>
          </ac:spMkLst>
        </pc:spChg>
        <pc:spChg chg="add mod ord">
          <ac:chgData name="Chris Moreh" userId="17b81281-9f29-44e0-9273-6dadbf6896a2" providerId="ADAL" clId="{C881F287-C991-44D9-941D-31328D1263EC}" dt="2024-10-08T10:04:06.836" v="1537" actId="113"/>
          <ac:spMkLst>
            <pc:docMk/>
            <pc:sldMk cId="1301853266" sldId="523"/>
            <ac:spMk id="8" creationId="{00E86ADC-9F29-16A6-FCC9-F4480732B527}"/>
          </ac:spMkLst>
        </pc:spChg>
      </pc:sldChg>
      <pc:sldChg chg="add del">
        <pc:chgData name="Chris Moreh" userId="17b81281-9f29-44e0-9273-6dadbf6896a2" providerId="ADAL" clId="{C881F287-C991-44D9-941D-31328D1263EC}" dt="2024-10-08T09:41:23.194" v="853" actId="47"/>
        <pc:sldMkLst>
          <pc:docMk/>
          <pc:sldMk cId="2449665670" sldId="524"/>
        </pc:sldMkLst>
      </pc:sldChg>
      <pc:sldChg chg="addSp delSp modSp add mod modAnim">
        <pc:chgData name="Chris Moreh" userId="17b81281-9f29-44e0-9273-6dadbf6896a2" providerId="ADAL" clId="{C881F287-C991-44D9-941D-31328D1263EC}" dt="2024-10-08T09:40:57.127" v="852"/>
        <pc:sldMkLst>
          <pc:docMk/>
          <pc:sldMk cId="3520677906" sldId="525"/>
        </pc:sldMkLst>
        <pc:spChg chg="mod">
          <ac:chgData name="Chris Moreh" userId="17b81281-9f29-44e0-9273-6dadbf6896a2" providerId="ADAL" clId="{C881F287-C991-44D9-941D-31328D1263EC}" dt="2024-10-08T09:40:50.420" v="851" actId="20577"/>
          <ac:spMkLst>
            <pc:docMk/>
            <pc:sldMk cId="3520677906" sldId="525"/>
            <ac:spMk id="4" creationId="{79E77290-7E9E-5817-7D8D-BEA0520F0718}"/>
          </ac:spMkLst>
        </pc:spChg>
        <pc:picChg chg="del">
          <ac:chgData name="Chris Moreh" userId="17b81281-9f29-44e0-9273-6dadbf6896a2" providerId="ADAL" clId="{C881F287-C991-44D9-941D-31328D1263EC}" dt="2024-10-08T09:36:54.567" v="589" actId="478"/>
          <ac:picMkLst>
            <pc:docMk/>
            <pc:sldMk cId="3520677906" sldId="525"/>
            <ac:picMk id="3" creationId="{E9EDBBEA-F163-4B2F-BC6D-0A2F6D1E6CAC}"/>
          </ac:picMkLst>
        </pc:picChg>
        <pc:picChg chg="add mod">
          <ac:chgData name="Chris Moreh" userId="17b81281-9f29-44e0-9273-6dadbf6896a2" providerId="ADAL" clId="{C881F287-C991-44D9-941D-31328D1263EC}" dt="2024-10-08T09:37:05.790" v="595" actId="14100"/>
          <ac:picMkLst>
            <pc:docMk/>
            <pc:sldMk cId="3520677906" sldId="525"/>
            <ac:picMk id="5" creationId="{C19A1C8A-FFFC-7150-F54B-519669594EF9}"/>
          </ac:picMkLst>
        </pc:picChg>
      </pc:sldChg>
      <pc:sldChg chg="new del">
        <pc:chgData name="Chris Moreh" userId="17b81281-9f29-44e0-9273-6dadbf6896a2" providerId="ADAL" clId="{C881F287-C991-44D9-941D-31328D1263EC}" dt="2024-10-08T09:44:54.890" v="1257" actId="47"/>
        <pc:sldMkLst>
          <pc:docMk/>
          <pc:sldMk cId="2744344574" sldId="526"/>
        </pc:sldMkLst>
      </pc:sldChg>
      <pc:sldChg chg="addSp delSp modSp add del mod modAnim">
        <pc:chgData name="Chris Moreh" userId="17b81281-9f29-44e0-9273-6dadbf6896a2" providerId="ADAL" clId="{C881F287-C991-44D9-941D-31328D1263EC}" dt="2024-10-08T09:45:00.590" v="1259" actId="47"/>
        <pc:sldMkLst>
          <pc:docMk/>
          <pc:sldMk cId="625175555" sldId="527"/>
        </pc:sldMkLst>
        <pc:spChg chg="add mod">
          <ac:chgData name="Chris Moreh" userId="17b81281-9f29-44e0-9273-6dadbf6896a2" providerId="ADAL" clId="{C881F287-C991-44D9-941D-31328D1263EC}" dt="2024-10-08T09:44:29.055" v="1255" actId="20577"/>
          <ac:spMkLst>
            <pc:docMk/>
            <pc:sldMk cId="625175555" sldId="527"/>
            <ac:spMk id="3" creationId="{8FA03281-1AA3-7FD7-7A18-24BD14962098}"/>
          </ac:spMkLst>
        </pc:spChg>
        <pc:spChg chg="del">
          <ac:chgData name="Chris Moreh" userId="17b81281-9f29-44e0-9273-6dadbf6896a2" providerId="ADAL" clId="{C881F287-C991-44D9-941D-31328D1263EC}" dt="2024-10-08T09:40:18.775" v="808" actId="478"/>
          <ac:spMkLst>
            <pc:docMk/>
            <pc:sldMk cId="625175555" sldId="527"/>
            <ac:spMk id="4" creationId="{79E77290-7E9E-5817-7D8D-BEA0520F0718}"/>
          </ac:spMkLst>
        </pc:spChg>
        <pc:spChg chg="mod">
          <ac:chgData name="Chris Moreh" userId="17b81281-9f29-44e0-9273-6dadbf6896a2" providerId="ADAL" clId="{C881F287-C991-44D9-941D-31328D1263EC}" dt="2024-10-08T09:41:36.992" v="867" actId="20577"/>
          <ac:spMkLst>
            <pc:docMk/>
            <pc:sldMk cId="625175555" sldId="527"/>
            <ac:spMk id="6" creationId="{56BC2B75-09B9-4092-B01C-D2106A55B0AE}"/>
          </ac:spMkLst>
        </pc:spChg>
        <pc:picChg chg="add mod">
          <ac:chgData name="Chris Moreh" userId="17b81281-9f29-44e0-9273-6dadbf6896a2" providerId="ADAL" clId="{C881F287-C991-44D9-941D-31328D1263EC}" dt="2024-10-08T09:41:49.255" v="870" actId="1076"/>
          <ac:picMkLst>
            <pc:docMk/>
            <pc:sldMk cId="625175555" sldId="527"/>
            <ac:picMk id="2" creationId="{8BD80079-BE6D-A064-0234-5B999E2D651E}"/>
          </ac:picMkLst>
        </pc:picChg>
        <pc:picChg chg="del">
          <ac:chgData name="Chris Moreh" userId="17b81281-9f29-44e0-9273-6dadbf6896a2" providerId="ADAL" clId="{C881F287-C991-44D9-941D-31328D1263EC}" dt="2024-10-08T09:40:16.836" v="807" actId="478"/>
          <ac:picMkLst>
            <pc:docMk/>
            <pc:sldMk cId="625175555" sldId="527"/>
            <ac:picMk id="5" creationId="{C19A1C8A-FFFC-7150-F54B-519669594EF9}"/>
          </ac:picMkLst>
        </pc:picChg>
      </pc:sldChg>
      <pc:sldChg chg="modSp add mod ord">
        <pc:chgData name="Chris Moreh" userId="17b81281-9f29-44e0-9273-6dadbf6896a2" providerId="ADAL" clId="{C881F287-C991-44D9-941D-31328D1263EC}" dt="2024-10-08T09:40:35.343" v="821" actId="20577"/>
        <pc:sldMkLst>
          <pc:docMk/>
          <pc:sldMk cId="2410549944" sldId="528"/>
        </pc:sldMkLst>
        <pc:spChg chg="mod">
          <ac:chgData name="Chris Moreh" userId="17b81281-9f29-44e0-9273-6dadbf6896a2" providerId="ADAL" clId="{C881F287-C991-44D9-941D-31328D1263EC}" dt="2024-10-08T09:40:35.343" v="821" actId="20577"/>
          <ac:spMkLst>
            <pc:docMk/>
            <pc:sldMk cId="2410549944" sldId="528"/>
            <ac:spMk id="2" creationId="{458B02B2-42BE-434E-8F9E-1AAD6454CF83}"/>
          </ac:spMkLst>
        </pc:spChg>
      </pc:sldChg>
      <pc:sldChg chg="addSp modSp new mod">
        <pc:chgData name="Chris Moreh" userId="17b81281-9f29-44e0-9273-6dadbf6896a2" providerId="ADAL" clId="{C881F287-C991-44D9-941D-31328D1263EC}" dt="2024-10-08T09:46:03.732" v="1283" actId="1076"/>
        <pc:sldMkLst>
          <pc:docMk/>
          <pc:sldMk cId="3011893373" sldId="529"/>
        </pc:sldMkLst>
        <pc:spChg chg="mod">
          <ac:chgData name="Chris Moreh" userId="17b81281-9f29-44e0-9273-6dadbf6896a2" providerId="ADAL" clId="{C881F287-C991-44D9-941D-31328D1263EC}" dt="2024-10-08T09:45:21.680" v="1274"/>
          <ac:spMkLst>
            <pc:docMk/>
            <pc:sldMk cId="3011893373" sldId="529"/>
            <ac:spMk id="2" creationId="{8082366A-82E4-558A-3C35-A03F17BB03BF}"/>
          </ac:spMkLst>
        </pc:spChg>
        <pc:spChg chg="add mod">
          <ac:chgData name="Chris Moreh" userId="17b81281-9f29-44e0-9273-6dadbf6896a2" providerId="ADAL" clId="{C881F287-C991-44D9-941D-31328D1263EC}" dt="2024-10-08T09:45:33.623" v="1277"/>
          <ac:spMkLst>
            <pc:docMk/>
            <pc:sldMk cId="3011893373" sldId="529"/>
            <ac:spMk id="6" creationId="{F10DEB46-1089-4DB0-9D46-DB261134DE74}"/>
          </ac:spMkLst>
        </pc:spChg>
        <pc:spChg chg="add mod">
          <ac:chgData name="Chris Moreh" userId="17b81281-9f29-44e0-9273-6dadbf6896a2" providerId="ADAL" clId="{C881F287-C991-44D9-941D-31328D1263EC}" dt="2024-10-08T09:45:33.623" v="1277"/>
          <ac:spMkLst>
            <pc:docMk/>
            <pc:sldMk cId="3011893373" sldId="529"/>
            <ac:spMk id="7" creationId="{06901C45-0960-4222-86DD-2EBC275AB02C}"/>
          </ac:spMkLst>
        </pc:spChg>
        <pc:spChg chg="add mod">
          <ac:chgData name="Chris Moreh" userId="17b81281-9f29-44e0-9273-6dadbf6896a2" providerId="ADAL" clId="{C881F287-C991-44D9-941D-31328D1263EC}" dt="2024-10-08T09:45:33.623" v="1277"/>
          <ac:spMkLst>
            <pc:docMk/>
            <pc:sldMk cId="3011893373" sldId="529"/>
            <ac:spMk id="11" creationId="{A79F868A-630C-4299-8043-194F7E28FF37}"/>
          </ac:spMkLst>
        </pc:spChg>
        <pc:spChg chg="add mod">
          <ac:chgData name="Chris Moreh" userId="17b81281-9f29-44e0-9273-6dadbf6896a2" providerId="ADAL" clId="{C881F287-C991-44D9-941D-31328D1263EC}" dt="2024-10-08T09:45:33.623" v="1277"/>
          <ac:spMkLst>
            <pc:docMk/>
            <pc:sldMk cId="3011893373" sldId="529"/>
            <ac:spMk id="12" creationId="{EEE649C4-951B-4A6E-A063-61E0AB812998}"/>
          </ac:spMkLst>
        </pc:spChg>
        <pc:spChg chg="add mod">
          <ac:chgData name="Chris Moreh" userId="17b81281-9f29-44e0-9273-6dadbf6896a2" providerId="ADAL" clId="{C881F287-C991-44D9-941D-31328D1263EC}" dt="2024-10-08T09:46:03.732" v="1283" actId="1076"/>
          <ac:spMkLst>
            <pc:docMk/>
            <pc:sldMk cId="3011893373" sldId="529"/>
            <ac:spMk id="14" creationId="{76D39039-27A2-4299-9309-8A3EA97B9DFC}"/>
          </ac:spMkLst>
        </pc:spChg>
        <pc:graphicFrameChg chg="add mod modGraphic">
          <ac:chgData name="Chris Moreh" userId="17b81281-9f29-44e0-9273-6dadbf6896a2" providerId="ADAL" clId="{C881F287-C991-44D9-941D-31328D1263EC}" dt="2024-10-08T09:45:57.153" v="1282" actId="207"/>
          <ac:graphicFrameMkLst>
            <pc:docMk/>
            <pc:sldMk cId="3011893373" sldId="529"/>
            <ac:graphicFrameMk id="10" creationId="{EE7B91DE-3674-48DA-9557-9EF69F259CF2}"/>
          </ac:graphicFrameMkLst>
        </pc:graphicFrameChg>
        <pc:picChg chg="add mod">
          <ac:chgData name="Chris Moreh" userId="17b81281-9f29-44e0-9273-6dadbf6896a2" providerId="ADAL" clId="{C881F287-C991-44D9-941D-31328D1263EC}" dt="2024-10-08T09:45:33.623" v="1277"/>
          <ac:picMkLst>
            <pc:docMk/>
            <pc:sldMk cId="3011893373" sldId="529"/>
            <ac:picMk id="8" creationId="{8924BD7D-ABDD-4514-A568-8C9B4E14CB51}"/>
          </ac:picMkLst>
        </pc:picChg>
        <pc:picChg chg="add mod">
          <ac:chgData name="Chris Moreh" userId="17b81281-9f29-44e0-9273-6dadbf6896a2" providerId="ADAL" clId="{C881F287-C991-44D9-941D-31328D1263EC}" dt="2024-10-08T09:45:33.623" v="1277"/>
          <ac:picMkLst>
            <pc:docMk/>
            <pc:sldMk cId="3011893373" sldId="529"/>
            <ac:picMk id="9" creationId="{3C832D1F-E22D-40B6-9975-B59801C71789}"/>
          </ac:picMkLst>
        </pc:picChg>
      </pc:sldChg>
      <pc:sldChg chg="modSp add mod modTransition modClrScheme chgLayout">
        <pc:chgData name="Chris Moreh" userId="17b81281-9f29-44e0-9273-6dadbf6896a2" providerId="ADAL" clId="{C881F287-C991-44D9-941D-31328D1263EC}" dt="2024-10-08T09:54:09.095" v="1396" actId="1076"/>
        <pc:sldMkLst>
          <pc:docMk/>
          <pc:sldMk cId="0" sldId="530"/>
        </pc:sldMkLst>
        <pc:spChg chg="mod ord">
          <ac:chgData name="Chris Moreh" userId="17b81281-9f29-44e0-9273-6dadbf6896a2" providerId="ADAL" clId="{C881F287-C991-44D9-941D-31328D1263EC}" dt="2024-10-08T09:53:55.071" v="1392" actId="27636"/>
          <ac:spMkLst>
            <pc:docMk/>
            <pc:sldMk cId="0" sldId="530"/>
            <ac:spMk id="2" creationId="{00000000-0000-0000-0000-000000000000}"/>
          </ac:spMkLst>
        </pc:spChg>
        <pc:spChg chg="mod ord">
          <ac:chgData name="Chris Moreh" userId="17b81281-9f29-44e0-9273-6dadbf6896a2" providerId="ADAL" clId="{C881F287-C991-44D9-941D-31328D1263EC}" dt="2024-10-08T09:53:55.044" v="1391" actId="700"/>
          <ac:spMkLst>
            <pc:docMk/>
            <pc:sldMk cId="0" sldId="530"/>
            <ac:spMk id="5" creationId="{00000000-0000-0000-0000-000000000000}"/>
          </ac:spMkLst>
        </pc:spChg>
        <pc:spChg chg="mod ord">
          <ac:chgData name="Chris Moreh" userId="17b81281-9f29-44e0-9273-6dadbf6896a2" providerId="ADAL" clId="{C881F287-C991-44D9-941D-31328D1263EC}" dt="2024-10-08T09:53:55.044" v="1391" actId="700"/>
          <ac:spMkLst>
            <pc:docMk/>
            <pc:sldMk cId="0" sldId="530"/>
            <ac:spMk id="6" creationId="{00000000-0000-0000-0000-000000000000}"/>
          </ac:spMkLst>
        </pc:spChg>
        <pc:picChg chg="mod">
          <ac:chgData name="Chris Moreh" userId="17b81281-9f29-44e0-9273-6dadbf6896a2" providerId="ADAL" clId="{C881F287-C991-44D9-941D-31328D1263EC}" dt="2024-10-08T09:54:09.095" v="1396" actId="1076"/>
          <ac:picMkLst>
            <pc:docMk/>
            <pc:sldMk cId="0" sldId="530"/>
            <ac:picMk id="4" creationId="{EBC206A0-F9E8-E772-3BA8-FFF14852643B}"/>
          </ac:picMkLst>
        </pc:picChg>
        <pc:picChg chg="mod">
          <ac:chgData name="Chris Moreh" userId="17b81281-9f29-44e0-9273-6dadbf6896a2" providerId="ADAL" clId="{C881F287-C991-44D9-941D-31328D1263EC}" dt="2024-10-08T09:54:07.214" v="1395" actId="1076"/>
          <ac:picMkLst>
            <pc:docMk/>
            <pc:sldMk cId="0" sldId="530"/>
            <ac:picMk id="1026" creationId="{A76EC4F5-D491-B613-8EA8-7A7CE063F574}"/>
          </ac:picMkLst>
        </pc:picChg>
      </pc:sldChg>
      <pc:sldChg chg="delSp add del mod">
        <pc:chgData name="Chris Moreh" userId="17b81281-9f29-44e0-9273-6dadbf6896a2" providerId="ADAL" clId="{C881F287-C991-44D9-941D-31328D1263EC}" dt="2024-10-08T09:59:11.229" v="1440" actId="47"/>
        <pc:sldMkLst>
          <pc:docMk/>
          <pc:sldMk cId="3987443650" sldId="531"/>
        </pc:sldMkLst>
        <pc:picChg chg="del">
          <ac:chgData name="Chris Moreh" userId="17b81281-9f29-44e0-9273-6dadbf6896a2" providerId="ADAL" clId="{C881F287-C991-44D9-941D-31328D1263EC}" dt="2024-10-08T09:56:17.338" v="1407" actId="478"/>
          <ac:picMkLst>
            <pc:docMk/>
            <pc:sldMk cId="3987443650" sldId="531"/>
            <ac:picMk id="4" creationId="{BBC67004-7023-2934-B9CC-E419109BD817}"/>
          </ac:picMkLst>
        </pc:picChg>
      </pc:sldChg>
      <pc:sldChg chg="addSp modSp add mod">
        <pc:chgData name="Chris Moreh" userId="17b81281-9f29-44e0-9273-6dadbf6896a2" providerId="ADAL" clId="{C881F287-C991-44D9-941D-31328D1263EC}" dt="2024-10-08T10:00:14.444" v="1486" actId="20577"/>
        <pc:sldMkLst>
          <pc:docMk/>
          <pc:sldMk cId="1632811419" sldId="532"/>
        </pc:sldMkLst>
        <pc:spChg chg="add mod">
          <ac:chgData name="Chris Moreh" userId="17b81281-9f29-44e0-9273-6dadbf6896a2" providerId="ADAL" clId="{C881F287-C991-44D9-941D-31328D1263EC}" dt="2024-10-08T10:00:14.444" v="1486" actId="20577"/>
          <ac:spMkLst>
            <pc:docMk/>
            <pc:sldMk cId="1632811419" sldId="532"/>
            <ac:spMk id="3" creationId="{A0360E62-B99A-5AC6-2377-CB188A7B5947}"/>
          </ac:spMkLst>
        </pc:spChg>
      </pc:sldChg>
      <pc:sldChg chg="addSp delSp modSp add">
        <pc:chgData name="Chris Moreh" userId="17b81281-9f29-44e0-9273-6dadbf6896a2" providerId="ADAL" clId="{C881F287-C991-44D9-941D-31328D1263EC}" dt="2024-10-08T09:58:35.510" v="1437" actId="14100"/>
        <pc:sldMkLst>
          <pc:docMk/>
          <pc:sldMk cId="4111163125" sldId="533"/>
        </pc:sldMkLst>
        <pc:spChg chg="add del mod">
          <ac:chgData name="Chris Moreh" userId="17b81281-9f29-44e0-9273-6dadbf6896a2" providerId="ADAL" clId="{C881F287-C991-44D9-941D-31328D1263EC}" dt="2024-10-08T09:58:09.210" v="1431" actId="1076"/>
          <ac:spMkLst>
            <pc:docMk/>
            <pc:sldMk cId="4111163125" sldId="533"/>
            <ac:spMk id="3" creationId="{C7AAE53C-DB34-9D6C-7CA4-74C6B56DEBE8}"/>
          </ac:spMkLst>
        </pc:spChg>
        <pc:spChg chg="add">
          <ac:chgData name="Chris Moreh" userId="17b81281-9f29-44e0-9273-6dadbf6896a2" providerId="ADAL" clId="{C881F287-C991-44D9-941D-31328D1263EC}" dt="2024-10-08T09:58:23.366" v="1432"/>
          <ac:spMkLst>
            <pc:docMk/>
            <pc:sldMk cId="4111163125" sldId="533"/>
            <ac:spMk id="4" creationId="{3437FD75-68B6-1739-F774-11BC3DF693CF}"/>
          </ac:spMkLst>
        </pc:spChg>
        <pc:picChg chg="add mod">
          <ac:chgData name="Chris Moreh" userId="17b81281-9f29-44e0-9273-6dadbf6896a2" providerId="ADAL" clId="{C881F287-C991-44D9-941D-31328D1263EC}" dt="2024-10-08T09:58:09.210" v="1431" actId="1076"/>
          <ac:picMkLst>
            <pc:docMk/>
            <pc:sldMk cId="4111163125" sldId="533"/>
            <ac:picMk id="2050" creationId="{8403DCF6-99E2-285F-57CE-0CBC7DC9FD15}"/>
          </ac:picMkLst>
        </pc:picChg>
        <pc:picChg chg="add mod">
          <ac:chgData name="Chris Moreh" userId="17b81281-9f29-44e0-9273-6dadbf6896a2" providerId="ADAL" clId="{C881F287-C991-44D9-941D-31328D1263EC}" dt="2024-10-08T09:58:09.210" v="1431" actId="1076"/>
          <ac:picMkLst>
            <pc:docMk/>
            <pc:sldMk cId="4111163125" sldId="533"/>
            <ac:picMk id="2051" creationId="{A504593D-D953-B5CF-8B4B-C394BA6EAE30}"/>
          </ac:picMkLst>
        </pc:picChg>
        <pc:picChg chg="add mod">
          <ac:chgData name="Chris Moreh" userId="17b81281-9f29-44e0-9273-6dadbf6896a2" providerId="ADAL" clId="{C881F287-C991-44D9-941D-31328D1263EC}" dt="2024-10-08T09:58:35.510" v="1437" actId="14100"/>
          <ac:picMkLst>
            <pc:docMk/>
            <pc:sldMk cId="4111163125" sldId="533"/>
            <ac:picMk id="2053" creationId="{C1B84274-D26E-E237-668F-6891FDB12083}"/>
          </ac:picMkLst>
        </pc:picChg>
      </pc:sldChg>
      <pc:sldChg chg="add del">
        <pc:chgData name="Chris Moreh" userId="17b81281-9f29-44e0-9273-6dadbf6896a2" providerId="ADAL" clId="{C881F287-C991-44D9-941D-31328D1263EC}" dt="2024-10-08T10:01:17.991" v="1488" actId="47"/>
        <pc:sldMkLst>
          <pc:docMk/>
          <pc:sldMk cId="3571996569" sldId="534"/>
        </pc:sldMkLst>
      </pc:sldChg>
      <pc:sldChg chg="add del">
        <pc:chgData name="Chris Moreh" userId="17b81281-9f29-44e0-9273-6dadbf6896a2" providerId="ADAL" clId="{C881F287-C991-44D9-941D-31328D1263EC}" dt="2024-10-08T10:01:18.758" v="1489" actId="47"/>
        <pc:sldMkLst>
          <pc:docMk/>
          <pc:sldMk cId="1289871492" sldId="535"/>
        </pc:sldMkLst>
      </pc:sldChg>
      <pc:sldChg chg="add del">
        <pc:chgData name="Chris Moreh" userId="17b81281-9f29-44e0-9273-6dadbf6896a2" providerId="ADAL" clId="{C881F287-C991-44D9-941D-31328D1263EC}" dt="2024-10-08T10:01:19.602" v="1490" actId="47"/>
        <pc:sldMkLst>
          <pc:docMk/>
          <pc:sldMk cId="2867059037" sldId="536"/>
        </pc:sldMkLst>
      </pc:sldChg>
      <pc:sldChg chg="addSp modSp add mod">
        <pc:chgData name="Chris Moreh" userId="17b81281-9f29-44e0-9273-6dadbf6896a2" providerId="ADAL" clId="{C881F287-C991-44D9-941D-31328D1263EC}" dt="2024-10-08T09:56:49.833" v="1416" actId="1076"/>
        <pc:sldMkLst>
          <pc:docMk/>
          <pc:sldMk cId="2695840908" sldId="537"/>
        </pc:sldMkLst>
        <pc:graphicFrameChg chg="add mod">
          <ac:chgData name="Chris Moreh" userId="17b81281-9f29-44e0-9273-6dadbf6896a2" providerId="ADAL" clId="{C881F287-C991-44D9-941D-31328D1263EC}" dt="2024-10-08T09:56:49.833" v="1416" actId="1076"/>
          <ac:graphicFrameMkLst>
            <pc:docMk/>
            <pc:sldMk cId="2695840908" sldId="537"/>
            <ac:graphicFrameMk id="3" creationId="{A0C14315-CCEC-5435-D7AF-9C6F17DEDE08}"/>
          </ac:graphicFrameMkLst>
        </pc:graphicFrameChg>
      </pc:sldChg>
      <pc:sldChg chg="modSp add">
        <pc:chgData name="Chris Moreh" userId="17b81281-9f29-44e0-9273-6dadbf6896a2" providerId="ADAL" clId="{C881F287-C991-44D9-941D-31328D1263EC}" dt="2024-10-08T09:58:59.242" v="1439" actId="14826"/>
        <pc:sldMkLst>
          <pc:docMk/>
          <pc:sldMk cId="1063760435" sldId="538"/>
        </pc:sldMkLst>
        <pc:picChg chg="mod">
          <ac:chgData name="Chris Moreh" userId="17b81281-9f29-44e0-9273-6dadbf6896a2" providerId="ADAL" clId="{C881F287-C991-44D9-941D-31328D1263EC}" dt="2024-10-08T09:58:59.242" v="1439" actId="14826"/>
          <ac:picMkLst>
            <pc:docMk/>
            <pc:sldMk cId="1063760435" sldId="538"/>
            <ac:picMk id="2053" creationId="{C1B84274-D26E-E237-668F-6891FDB12083}"/>
          </ac:picMkLst>
        </pc:picChg>
      </pc:sldChg>
      <pc:sldMasterChg chg="setBg modSldLayout">
        <pc:chgData name="Chris Moreh" userId="17b81281-9f29-44e0-9273-6dadbf6896a2" providerId="ADAL" clId="{C881F287-C991-44D9-941D-31328D1263EC}" dt="2024-10-08T07:25:40.501" v="112"/>
        <pc:sldMasterMkLst>
          <pc:docMk/>
          <pc:sldMasterMk cId="3120243165" sldId="2147483660"/>
        </pc:sldMasterMkLst>
        <pc:sldLayoutChg chg="addSp delSp modSp mod 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1963352992" sldId="2147483661"/>
          </pc:sldLayoutMkLst>
          <pc:spChg chg="add del">
            <ac:chgData name="Chris Moreh" userId="17b81281-9f29-44e0-9273-6dadbf6896a2" providerId="ADAL" clId="{C881F287-C991-44D9-941D-31328D1263EC}" dt="2024-10-08T07:21:33.811" v="63" actId="11529"/>
            <ac:spMkLst>
              <pc:docMk/>
              <pc:sldMasterMk cId="3120243165" sldId="2147483660"/>
              <pc:sldLayoutMk cId="1963352992" sldId="2147483661"/>
              <ac:spMk id="2" creationId="{CE772638-39CB-2213-87C8-C28E30148097}"/>
            </ac:spMkLst>
          </pc:spChg>
          <pc:spChg chg="add del mod">
            <ac:chgData name="Chris Moreh" userId="17b81281-9f29-44e0-9273-6dadbf6896a2" providerId="ADAL" clId="{C881F287-C991-44D9-941D-31328D1263EC}" dt="2024-10-08T07:21:39.780" v="64" actId="478"/>
            <ac:spMkLst>
              <pc:docMk/>
              <pc:sldMasterMk cId="3120243165" sldId="2147483660"/>
              <pc:sldLayoutMk cId="1963352992" sldId="2147483661"/>
              <ac:spMk id="3" creationId="{9A7989AA-170E-19BF-9AB2-08BC41978273}"/>
            </ac:spMkLst>
          </pc:spChg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2595251350" sldId="2147483662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3269691050" sldId="2147483663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2000362926" sldId="2147483664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1048557662" sldId="2147483665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1290176558" sldId="2147483666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3269464527" sldId="2147483667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529753349" sldId="2147483668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1201317367" sldId="2147483669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4034479074" sldId="2147483670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4060267296" sldId="2147483671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2900277239" sldId="2147483672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691324733" sldId="2147483673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1477845932" sldId="2147483674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3724895204" sldId="2147483675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1270494045" sldId="2147483676"/>
          </pc:sldLayoutMkLst>
        </pc:sldLayoutChg>
        <pc:sldLayoutChg chg="setBg">
          <pc:chgData name="Chris Moreh" userId="17b81281-9f29-44e0-9273-6dadbf6896a2" providerId="ADAL" clId="{C881F287-C991-44D9-941D-31328D1263EC}" dt="2024-10-08T07:25:40.501" v="112"/>
          <pc:sldLayoutMkLst>
            <pc:docMk/>
            <pc:sldMasterMk cId="3120243165" sldId="2147483660"/>
            <pc:sldLayoutMk cId="746363300" sldId="2147483677"/>
          </pc:sldLayoutMkLst>
        </pc:sldLayoutChg>
      </pc:sldMasterChg>
    </pc:docChg>
  </pc:docChgLst>
  <pc:docChgLst>
    <pc:chgData name="Chris Moreh" userId="17b81281-9f29-44e0-9273-6dadbf6896a2" providerId="ADAL" clId="{2952FB45-6E2C-4A86-8113-AD5D0B310964}"/>
    <pc:docChg chg="custSel addSld delSld modSld">
      <pc:chgData name="Chris Moreh" userId="17b81281-9f29-44e0-9273-6dadbf6896a2" providerId="ADAL" clId="{2952FB45-6E2C-4A86-8113-AD5D0B310964}" dt="2024-10-22T09:55:13.136" v="150" actId="47"/>
      <pc:docMkLst>
        <pc:docMk/>
      </pc:docMkLst>
      <pc:sldChg chg="modSp add mod modTransition">
        <pc:chgData name="Chris Moreh" userId="17b81281-9f29-44e0-9273-6dadbf6896a2" providerId="ADAL" clId="{2952FB45-6E2C-4A86-8113-AD5D0B310964}" dt="2024-10-22T09:45:25.896" v="57" actId="27636"/>
        <pc:sldMkLst>
          <pc:docMk/>
          <pc:sldMk cId="0" sldId="257"/>
        </pc:sldMkLst>
        <pc:spChg chg="mod">
          <ac:chgData name="Chris Moreh" userId="17b81281-9f29-44e0-9273-6dadbf6896a2" providerId="ADAL" clId="{2952FB45-6E2C-4A86-8113-AD5D0B310964}" dt="2024-10-22T09:45:25.896" v="57" actId="27636"/>
          <ac:spMkLst>
            <pc:docMk/>
            <pc:sldMk cId="0" sldId="257"/>
            <ac:spMk id="3" creationId="{00000000-0000-0000-0000-000000000000}"/>
          </ac:spMkLst>
        </pc:spChg>
      </pc:sldChg>
      <pc:sldChg chg="add modTransition">
        <pc:chgData name="Chris Moreh" userId="17b81281-9f29-44e0-9273-6dadbf6896a2" providerId="ADAL" clId="{2952FB45-6E2C-4A86-8113-AD5D0B310964}" dt="2024-10-22T09:45:25.727" v="49"/>
        <pc:sldMkLst>
          <pc:docMk/>
          <pc:sldMk cId="0" sldId="259"/>
        </pc:sldMkLst>
      </pc:sldChg>
      <pc:sldChg chg="add modTransition">
        <pc:chgData name="Chris Moreh" userId="17b81281-9f29-44e0-9273-6dadbf6896a2" providerId="ADAL" clId="{2952FB45-6E2C-4A86-8113-AD5D0B310964}" dt="2024-10-22T09:45:25.727" v="49"/>
        <pc:sldMkLst>
          <pc:docMk/>
          <pc:sldMk cId="0" sldId="262"/>
        </pc:sldMkLst>
      </pc:sldChg>
      <pc:sldChg chg="add modTransition">
        <pc:chgData name="Chris Moreh" userId="17b81281-9f29-44e0-9273-6dadbf6896a2" providerId="ADAL" clId="{2952FB45-6E2C-4A86-8113-AD5D0B310964}" dt="2024-10-22T09:45:25.727" v="49"/>
        <pc:sldMkLst>
          <pc:docMk/>
          <pc:sldMk cId="0" sldId="263"/>
        </pc:sldMkLst>
      </pc:sldChg>
      <pc:sldChg chg="del">
        <pc:chgData name="Chris Moreh" userId="17b81281-9f29-44e0-9273-6dadbf6896a2" providerId="ADAL" clId="{2952FB45-6E2C-4A86-8113-AD5D0B310964}" dt="2024-10-22T09:51:17.682" v="134" actId="47"/>
        <pc:sldMkLst>
          <pc:docMk/>
          <pc:sldMk cId="2550670278" sldId="295"/>
        </pc:sldMkLst>
      </pc:sldChg>
      <pc:sldChg chg="del">
        <pc:chgData name="Chris Moreh" userId="17b81281-9f29-44e0-9273-6dadbf6896a2" providerId="ADAL" clId="{2952FB45-6E2C-4A86-8113-AD5D0B310964}" dt="2024-10-22T09:51:18.808" v="135" actId="47"/>
        <pc:sldMkLst>
          <pc:docMk/>
          <pc:sldMk cId="2397369031" sldId="296"/>
        </pc:sldMkLst>
      </pc:sldChg>
      <pc:sldChg chg="del">
        <pc:chgData name="Chris Moreh" userId="17b81281-9f29-44e0-9273-6dadbf6896a2" providerId="ADAL" clId="{2952FB45-6E2C-4A86-8113-AD5D0B310964}" dt="2024-10-22T09:51:21.046" v="136" actId="47"/>
        <pc:sldMkLst>
          <pc:docMk/>
          <pc:sldMk cId="782263443" sldId="297"/>
        </pc:sldMkLst>
      </pc:sldChg>
      <pc:sldChg chg="modSp mod">
        <pc:chgData name="Chris Moreh" userId="17b81281-9f29-44e0-9273-6dadbf6896a2" providerId="ADAL" clId="{2952FB45-6E2C-4A86-8113-AD5D0B310964}" dt="2024-10-22T09:38:53.471" v="5" actId="20577"/>
        <pc:sldMkLst>
          <pc:docMk/>
          <pc:sldMk cId="3814459198" sldId="307"/>
        </pc:sldMkLst>
        <pc:spChg chg="mod">
          <ac:chgData name="Chris Moreh" userId="17b81281-9f29-44e0-9273-6dadbf6896a2" providerId="ADAL" clId="{2952FB45-6E2C-4A86-8113-AD5D0B310964}" dt="2024-10-22T09:38:40.009" v="1" actId="20577"/>
          <ac:spMkLst>
            <pc:docMk/>
            <pc:sldMk cId="3814459198" sldId="307"/>
            <ac:spMk id="6" creationId="{24060982-6EE3-A8F1-75FE-C4BDB2FF3CBE}"/>
          </ac:spMkLst>
        </pc:spChg>
        <pc:spChg chg="mod">
          <ac:chgData name="Chris Moreh" userId="17b81281-9f29-44e0-9273-6dadbf6896a2" providerId="ADAL" clId="{2952FB45-6E2C-4A86-8113-AD5D0B310964}" dt="2024-10-22T09:38:53.471" v="5" actId="20577"/>
          <ac:spMkLst>
            <pc:docMk/>
            <pc:sldMk cId="3814459198" sldId="307"/>
            <ac:spMk id="7" creationId="{E112B5B6-7C9E-9DE5-8D2C-13D42F1FBB68}"/>
          </ac:spMkLst>
        </pc:spChg>
      </pc:sldChg>
      <pc:sldChg chg="del">
        <pc:chgData name="Chris Moreh" userId="17b81281-9f29-44e0-9273-6dadbf6896a2" providerId="ADAL" clId="{2952FB45-6E2C-4A86-8113-AD5D0B310964}" dt="2024-10-22T09:51:22.610" v="137" actId="47"/>
        <pc:sldMkLst>
          <pc:docMk/>
          <pc:sldMk cId="1180492818" sldId="308"/>
        </pc:sldMkLst>
      </pc:sldChg>
      <pc:sldChg chg="del">
        <pc:chgData name="Chris Moreh" userId="17b81281-9f29-44e0-9273-6dadbf6896a2" providerId="ADAL" clId="{2952FB45-6E2C-4A86-8113-AD5D0B310964}" dt="2024-10-22T09:51:24.002" v="138" actId="47"/>
        <pc:sldMkLst>
          <pc:docMk/>
          <pc:sldMk cId="583205345" sldId="309"/>
        </pc:sldMkLst>
      </pc:sldChg>
      <pc:sldChg chg="modSp mod">
        <pc:chgData name="Chris Moreh" userId="17b81281-9f29-44e0-9273-6dadbf6896a2" providerId="ADAL" clId="{2952FB45-6E2C-4A86-8113-AD5D0B310964}" dt="2024-10-22T09:55:01.558" v="147" actId="14100"/>
        <pc:sldMkLst>
          <pc:docMk/>
          <pc:sldMk cId="253129452" sldId="354"/>
        </pc:sldMkLst>
        <pc:spChg chg="mod">
          <ac:chgData name="Chris Moreh" userId="17b81281-9f29-44e0-9273-6dadbf6896a2" providerId="ADAL" clId="{2952FB45-6E2C-4A86-8113-AD5D0B310964}" dt="2024-10-22T09:54:58.569" v="146" actId="14100"/>
          <ac:spMkLst>
            <pc:docMk/>
            <pc:sldMk cId="253129452" sldId="354"/>
            <ac:spMk id="7" creationId="{FF2CBA3A-E59C-1E5C-37CA-CD0F1E185ED5}"/>
          </ac:spMkLst>
        </pc:spChg>
        <pc:spChg chg="mod">
          <ac:chgData name="Chris Moreh" userId="17b81281-9f29-44e0-9273-6dadbf6896a2" providerId="ADAL" clId="{2952FB45-6E2C-4A86-8113-AD5D0B310964}" dt="2024-10-22T09:55:01.558" v="147" actId="14100"/>
          <ac:spMkLst>
            <pc:docMk/>
            <pc:sldMk cId="253129452" sldId="354"/>
            <ac:spMk id="8" creationId="{636F7FD2-53FA-4A51-9681-6FC5C8960063}"/>
          </ac:spMkLst>
        </pc:spChg>
      </pc:sldChg>
      <pc:sldChg chg="del">
        <pc:chgData name="Chris Moreh" userId="17b81281-9f29-44e0-9273-6dadbf6896a2" providerId="ADAL" clId="{2952FB45-6E2C-4A86-8113-AD5D0B310964}" dt="2024-10-22T09:51:15.526" v="133" actId="47"/>
        <pc:sldMkLst>
          <pc:docMk/>
          <pc:sldMk cId="404413708" sldId="357"/>
        </pc:sldMkLst>
      </pc:sldChg>
      <pc:sldChg chg="modSp add mod modTransition">
        <pc:chgData name="Chris Moreh" userId="17b81281-9f29-44e0-9273-6dadbf6896a2" providerId="ADAL" clId="{2952FB45-6E2C-4A86-8113-AD5D0B310964}" dt="2024-10-22T09:45:40.907" v="62" actId="732"/>
        <pc:sldMkLst>
          <pc:docMk/>
          <pc:sldMk cId="3948964413" sldId="412"/>
        </pc:sldMkLst>
        <pc:spChg chg="mod">
          <ac:chgData name="Chris Moreh" userId="17b81281-9f29-44e0-9273-6dadbf6896a2" providerId="ADAL" clId="{2952FB45-6E2C-4A86-8113-AD5D0B310964}" dt="2024-10-22T09:45:25.783" v="50" actId="27636"/>
          <ac:spMkLst>
            <pc:docMk/>
            <pc:sldMk cId="3948964413" sldId="412"/>
            <ac:spMk id="2" creationId="{FAB03E04-C9D5-A3F0-E59C-BA9F7072BAEF}"/>
          </ac:spMkLst>
        </pc:spChg>
        <pc:picChg chg="mod modCrop">
          <ac:chgData name="Chris Moreh" userId="17b81281-9f29-44e0-9273-6dadbf6896a2" providerId="ADAL" clId="{2952FB45-6E2C-4A86-8113-AD5D0B310964}" dt="2024-10-22T09:45:40.907" v="62" actId="732"/>
          <ac:picMkLst>
            <pc:docMk/>
            <pc:sldMk cId="3948964413" sldId="412"/>
            <ac:picMk id="8" creationId="{E7A4CE3A-5A16-271D-BF97-A905D7721713}"/>
          </ac:picMkLst>
        </pc:picChg>
      </pc:sldChg>
      <pc:sldChg chg="modSp add mod modTransition">
        <pc:chgData name="Chris Moreh" userId="17b81281-9f29-44e0-9273-6dadbf6896a2" providerId="ADAL" clId="{2952FB45-6E2C-4A86-8113-AD5D0B310964}" dt="2024-10-22T09:46:39.199" v="67" actId="1076"/>
        <pc:sldMkLst>
          <pc:docMk/>
          <pc:sldMk cId="3393528998" sldId="413"/>
        </pc:sldMkLst>
        <pc:spChg chg="mod">
          <ac:chgData name="Chris Moreh" userId="17b81281-9f29-44e0-9273-6dadbf6896a2" providerId="ADAL" clId="{2952FB45-6E2C-4A86-8113-AD5D0B310964}" dt="2024-10-22T09:45:25.786" v="51" actId="27636"/>
          <ac:spMkLst>
            <pc:docMk/>
            <pc:sldMk cId="3393528998" sldId="413"/>
            <ac:spMk id="2" creationId="{2C98AB17-CB0A-429F-78B9-F85E47DD1750}"/>
          </ac:spMkLst>
        </pc:spChg>
        <pc:picChg chg="mod">
          <ac:chgData name="Chris Moreh" userId="17b81281-9f29-44e0-9273-6dadbf6896a2" providerId="ADAL" clId="{2952FB45-6E2C-4A86-8113-AD5D0B310964}" dt="2024-10-22T09:46:39.199" v="67" actId="1076"/>
          <ac:picMkLst>
            <pc:docMk/>
            <pc:sldMk cId="3393528998" sldId="413"/>
            <ac:picMk id="7" creationId="{62DB8D79-57EE-DED0-165E-AA432170F4EC}"/>
          </ac:picMkLst>
        </pc:picChg>
      </pc:sldChg>
      <pc:sldChg chg="modSp add mod modTransition">
        <pc:chgData name="Chris Moreh" userId="17b81281-9f29-44e0-9273-6dadbf6896a2" providerId="ADAL" clId="{2952FB45-6E2C-4A86-8113-AD5D0B310964}" dt="2024-10-22T09:48:13.644" v="84" actId="1076"/>
        <pc:sldMkLst>
          <pc:docMk/>
          <pc:sldMk cId="950172282" sldId="415"/>
        </pc:sldMkLst>
        <pc:spChg chg="mod">
          <ac:chgData name="Chris Moreh" userId="17b81281-9f29-44e0-9273-6dadbf6896a2" providerId="ADAL" clId="{2952FB45-6E2C-4A86-8113-AD5D0B310964}" dt="2024-10-22T09:45:25.802" v="56" actId="27636"/>
          <ac:spMkLst>
            <pc:docMk/>
            <pc:sldMk cId="950172282" sldId="415"/>
            <ac:spMk id="2" creationId="{2C98AB17-CB0A-429F-78B9-F85E47DD1750}"/>
          </ac:spMkLst>
        </pc:spChg>
        <pc:picChg chg="mod">
          <ac:chgData name="Chris Moreh" userId="17b81281-9f29-44e0-9273-6dadbf6896a2" providerId="ADAL" clId="{2952FB45-6E2C-4A86-8113-AD5D0B310964}" dt="2024-10-22T09:48:13.644" v="84" actId="1076"/>
          <ac:picMkLst>
            <pc:docMk/>
            <pc:sldMk cId="950172282" sldId="415"/>
            <ac:picMk id="6" creationId="{C2D15601-CD04-BE13-28C3-356486A7A5F7}"/>
          </ac:picMkLst>
        </pc:picChg>
      </pc:sldChg>
      <pc:sldChg chg="modSp add mod modTransition">
        <pc:chgData name="Chris Moreh" userId="17b81281-9f29-44e0-9273-6dadbf6896a2" providerId="ADAL" clId="{2952FB45-6E2C-4A86-8113-AD5D0B310964}" dt="2024-10-22T09:46:34.040" v="65" actId="1076"/>
        <pc:sldMkLst>
          <pc:docMk/>
          <pc:sldMk cId="2037983352" sldId="416"/>
        </pc:sldMkLst>
        <pc:spChg chg="mod">
          <ac:chgData name="Chris Moreh" userId="17b81281-9f29-44e0-9273-6dadbf6896a2" providerId="ADAL" clId="{2952FB45-6E2C-4A86-8113-AD5D0B310964}" dt="2024-10-22T09:45:25.786" v="52" actId="27636"/>
          <ac:spMkLst>
            <pc:docMk/>
            <pc:sldMk cId="2037983352" sldId="416"/>
            <ac:spMk id="2" creationId="{2C98AB17-CB0A-429F-78B9-F85E47DD1750}"/>
          </ac:spMkLst>
        </pc:spChg>
        <pc:picChg chg="mod">
          <ac:chgData name="Chris Moreh" userId="17b81281-9f29-44e0-9273-6dadbf6896a2" providerId="ADAL" clId="{2952FB45-6E2C-4A86-8113-AD5D0B310964}" dt="2024-10-22T09:46:34.040" v="65" actId="1076"/>
          <ac:picMkLst>
            <pc:docMk/>
            <pc:sldMk cId="2037983352" sldId="416"/>
            <ac:picMk id="6" creationId="{0D8C4645-422E-66D6-2734-437BEF56C75D}"/>
          </ac:picMkLst>
        </pc:picChg>
      </pc:sldChg>
      <pc:sldChg chg="modSp add mod modTransition">
        <pc:chgData name="Chris Moreh" userId="17b81281-9f29-44e0-9273-6dadbf6896a2" providerId="ADAL" clId="{2952FB45-6E2C-4A86-8113-AD5D0B310964}" dt="2024-10-22T09:46:57.352" v="70" actId="1076"/>
        <pc:sldMkLst>
          <pc:docMk/>
          <pc:sldMk cId="1943456012" sldId="417"/>
        </pc:sldMkLst>
        <pc:spChg chg="mod">
          <ac:chgData name="Chris Moreh" userId="17b81281-9f29-44e0-9273-6dadbf6896a2" providerId="ADAL" clId="{2952FB45-6E2C-4A86-8113-AD5D0B310964}" dt="2024-10-22T09:45:25.786" v="53" actId="27636"/>
          <ac:spMkLst>
            <pc:docMk/>
            <pc:sldMk cId="1943456012" sldId="417"/>
            <ac:spMk id="2" creationId="{2C98AB17-CB0A-429F-78B9-F85E47DD1750}"/>
          </ac:spMkLst>
        </pc:spChg>
        <pc:picChg chg="mod">
          <ac:chgData name="Chris Moreh" userId="17b81281-9f29-44e0-9273-6dadbf6896a2" providerId="ADAL" clId="{2952FB45-6E2C-4A86-8113-AD5D0B310964}" dt="2024-10-22T09:46:57.352" v="70" actId="1076"/>
          <ac:picMkLst>
            <pc:docMk/>
            <pc:sldMk cId="1943456012" sldId="417"/>
            <ac:picMk id="3074" creationId="{59914363-6F8B-31D2-AD62-CF83AC6ECC68}"/>
          </ac:picMkLst>
        </pc:picChg>
      </pc:sldChg>
      <pc:sldChg chg="modSp add mod modTransition">
        <pc:chgData name="Chris Moreh" userId="17b81281-9f29-44e0-9273-6dadbf6896a2" providerId="ADAL" clId="{2952FB45-6E2C-4A86-8113-AD5D0B310964}" dt="2024-10-22T09:47:40.460" v="78" actId="1076"/>
        <pc:sldMkLst>
          <pc:docMk/>
          <pc:sldMk cId="2705663212" sldId="418"/>
        </pc:sldMkLst>
        <pc:spChg chg="mod">
          <ac:chgData name="Chris Moreh" userId="17b81281-9f29-44e0-9273-6dadbf6896a2" providerId="ADAL" clId="{2952FB45-6E2C-4A86-8113-AD5D0B310964}" dt="2024-10-22T09:45:25.786" v="54" actId="27636"/>
          <ac:spMkLst>
            <pc:docMk/>
            <pc:sldMk cId="2705663212" sldId="418"/>
            <ac:spMk id="2" creationId="{2C98AB17-CB0A-429F-78B9-F85E47DD1750}"/>
          </ac:spMkLst>
        </pc:spChg>
        <pc:spChg chg="mod">
          <ac:chgData name="Chris Moreh" userId="17b81281-9f29-44e0-9273-6dadbf6896a2" providerId="ADAL" clId="{2952FB45-6E2C-4A86-8113-AD5D0B310964}" dt="2024-10-22T09:47:40.460" v="78" actId="1076"/>
          <ac:spMkLst>
            <pc:docMk/>
            <pc:sldMk cId="2705663212" sldId="418"/>
            <ac:spMk id="3" creationId="{5133DE63-011D-312C-37EB-44B7C00E9F73}"/>
          </ac:spMkLst>
        </pc:spChg>
        <pc:spChg chg="mod">
          <ac:chgData name="Chris Moreh" userId="17b81281-9f29-44e0-9273-6dadbf6896a2" providerId="ADAL" clId="{2952FB45-6E2C-4A86-8113-AD5D0B310964}" dt="2024-10-22T09:47:40.460" v="78" actId="1076"/>
          <ac:spMkLst>
            <pc:docMk/>
            <pc:sldMk cId="2705663212" sldId="418"/>
            <ac:spMk id="6" creationId="{15C8F51A-7356-A527-F990-898C7344A596}"/>
          </ac:spMkLst>
        </pc:spChg>
        <pc:picChg chg="mod">
          <ac:chgData name="Chris Moreh" userId="17b81281-9f29-44e0-9273-6dadbf6896a2" providerId="ADAL" clId="{2952FB45-6E2C-4A86-8113-AD5D0B310964}" dt="2024-10-22T09:47:40.460" v="78" actId="1076"/>
          <ac:picMkLst>
            <pc:docMk/>
            <pc:sldMk cId="2705663212" sldId="418"/>
            <ac:picMk id="3074" creationId="{59914363-6F8B-31D2-AD62-CF83AC6ECC68}"/>
          </ac:picMkLst>
        </pc:picChg>
      </pc:sldChg>
      <pc:sldChg chg="modSp add mod modTransition">
        <pc:chgData name="Chris Moreh" userId="17b81281-9f29-44e0-9273-6dadbf6896a2" providerId="ADAL" clId="{2952FB45-6E2C-4A86-8113-AD5D0B310964}" dt="2024-10-22T09:47:50.548" v="81" actId="1076"/>
        <pc:sldMkLst>
          <pc:docMk/>
          <pc:sldMk cId="1566893143" sldId="419"/>
        </pc:sldMkLst>
        <pc:spChg chg="mod">
          <ac:chgData name="Chris Moreh" userId="17b81281-9f29-44e0-9273-6dadbf6896a2" providerId="ADAL" clId="{2952FB45-6E2C-4A86-8113-AD5D0B310964}" dt="2024-10-22T09:45:25.786" v="55" actId="27636"/>
          <ac:spMkLst>
            <pc:docMk/>
            <pc:sldMk cId="1566893143" sldId="419"/>
            <ac:spMk id="2" creationId="{2C98AB17-CB0A-429F-78B9-F85E47DD1750}"/>
          </ac:spMkLst>
        </pc:spChg>
        <pc:picChg chg="mod">
          <ac:chgData name="Chris Moreh" userId="17b81281-9f29-44e0-9273-6dadbf6896a2" providerId="ADAL" clId="{2952FB45-6E2C-4A86-8113-AD5D0B310964}" dt="2024-10-22T09:47:50.548" v="81" actId="1076"/>
          <ac:picMkLst>
            <pc:docMk/>
            <pc:sldMk cId="1566893143" sldId="419"/>
            <ac:picMk id="3074" creationId="{59914363-6F8B-31D2-AD62-CF83AC6ECC68}"/>
          </ac:picMkLst>
        </pc:picChg>
      </pc:sldChg>
      <pc:sldChg chg="addSp modSp add mod modClrScheme chgLayout">
        <pc:chgData name="Chris Moreh" userId="17b81281-9f29-44e0-9273-6dadbf6896a2" providerId="ADAL" clId="{2952FB45-6E2C-4A86-8113-AD5D0B310964}" dt="2024-10-22T09:48:36.008" v="89" actId="20577"/>
        <pc:sldMkLst>
          <pc:docMk/>
          <pc:sldMk cId="502470957" sldId="420"/>
        </pc:sldMkLst>
        <pc:spChg chg="add mod ord">
          <ac:chgData name="Chris Moreh" userId="17b81281-9f29-44e0-9273-6dadbf6896a2" providerId="ADAL" clId="{2952FB45-6E2C-4A86-8113-AD5D0B310964}" dt="2024-10-22T09:48:24.934" v="85" actId="700"/>
          <ac:spMkLst>
            <pc:docMk/>
            <pc:sldMk cId="502470957" sldId="420"/>
            <ac:spMk id="2" creationId="{01542C17-2D4C-7318-D8DB-750135EFE689}"/>
          </ac:spMkLst>
        </pc:spChg>
        <pc:spChg chg="mod ord">
          <ac:chgData name="Chris Moreh" userId="17b81281-9f29-44e0-9273-6dadbf6896a2" providerId="ADAL" clId="{2952FB45-6E2C-4A86-8113-AD5D0B310964}" dt="2024-10-22T09:48:24.934" v="85" actId="700"/>
          <ac:spMkLst>
            <pc:docMk/>
            <pc:sldMk cId="502470957" sldId="420"/>
            <ac:spMk id="5" creationId="{AE0D6E3E-A79C-6D08-92A0-45BEB560584D}"/>
          </ac:spMkLst>
        </pc:spChg>
        <pc:spChg chg="mod ord">
          <ac:chgData name="Chris Moreh" userId="17b81281-9f29-44e0-9273-6dadbf6896a2" providerId="ADAL" clId="{2952FB45-6E2C-4A86-8113-AD5D0B310964}" dt="2024-10-22T09:48:36.008" v="89" actId="20577"/>
          <ac:spMkLst>
            <pc:docMk/>
            <pc:sldMk cId="502470957" sldId="420"/>
            <ac:spMk id="6" creationId="{12CD23AC-0A85-D9D0-4F22-DC32EC044CC9}"/>
          </ac:spMkLst>
        </pc:spChg>
      </pc:sldChg>
      <pc:sldChg chg="modSp add mod modTransition">
        <pc:chgData name="Chris Moreh" userId="17b81281-9f29-44e0-9273-6dadbf6896a2" providerId="ADAL" clId="{2952FB45-6E2C-4A86-8113-AD5D0B310964}" dt="2024-10-22T09:49:53.273" v="97" actId="14734"/>
        <pc:sldMkLst>
          <pc:docMk/>
          <pc:sldMk cId="483183442" sldId="422"/>
        </pc:sldMkLst>
        <pc:graphicFrameChg chg="mod modGraphic">
          <ac:chgData name="Chris Moreh" userId="17b81281-9f29-44e0-9273-6dadbf6896a2" providerId="ADAL" clId="{2952FB45-6E2C-4A86-8113-AD5D0B310964}" dt="2024-10-22T09:49:53.273" v="97" actId="14734"/>
          <ac:graphicFrameMkLst>
            <pc:docMk/>
            <pc:sldMk cId="483183442" sldId="422"/>
            <ac:graphicFrameMk id="3" creationId="{52DF0E5A-73B1-3A2C-72F4-1C6EE39DE554}"/>
          </ac:graphicFrameMkLst>
        </pc:graphicFrameChg>
      </pc:sldChg>
      <pc:sldChg chg="modSp add mod modTransition">
        <pc:chgData name="Chris Moreh" userId="17b81281-9f29-44e0-9273-6dadbf6896a2" providerId="ADAL" clId="{2952FB45-6E2C-4A86-8113-AD5D0B310964}" dt="2024-10-22T09:45:26.042" v="59" actId="27636"/>
        <pc:sldMkLst>
          <pc:docMk/>
          <pc:sldMk cId="872078687" sldId="423"/>
        </pc:sldMkLst>
        <pc:spChg chg="mod">
          <ac:chgData name="Chris Moreh" userId="17b81281-9f29-44e0-9273-6dadbf6896a2" providerId="ADAL" clId="{2952FB45-6E2C-4A86-8113-AD5D0B310964}" dt="2024-10-22T09:45:26.042" v="59" actId="27636"/>
          <ac:spMkLst>
            <pc:docMk/>
            <pc:sldMk cId="872078687" sldId="423"/>
            <ac:spMk id="2" creationId="{3E3368BD-5D6D-7C67-683D-849E17A9883A}"/>
          </ac:spMkLst>
        </pc:spChg>
      </pc:sldChg>
      <pc:sldChg chg="modSp add mod modTransition">
        <pc:chgData name="Chris Moreh" userId="17b81281-9f29-44e0-9273-6dadbf6896a2" providerId="ADAL" clId="{2952FB45-6E2C-4A86-8113-AD5D0B310964}" dt="2024-10-22T09:45:26.042" v="60" actId="27636"/>
        <pc:sldMkLst>
          <pc:docMk/>
          <pc:sldMk cId="1719150483" sldId="425"/>
        </pc:sldMkLst>
        <pc:spChg chg="mod">
          <ac:chgData name="Chris Moreh" userId="17b81281-9f29-44e0-9273-6dadbf6896a2" providerId="ADAL" clId="{2952FB45-6E2C-4A86-8113-AD5D0B310964}" dt="2024-10-22T09:45:26.042" v="60" actId="27636"/>
          <ac:spMkLst>
            <pc:docMk/>
            <pc:sldMk cId="1719150483" sldId="425"/>
            <ac:spMk id="2" creationId="{6D3C35E3-7A94-3F06-8310-D0F46BEF356D}"/>
          </ac:spMkLst>
        </pc:spChg>
      </pc:sldChg>
      <pc:sldChg chg="del">
        <pc:chgData name="Chris Moreh" userId="17b81281-9f29-44e0-9273-6dadbf6896a2" providerId="ADAL" clId="{2952FB45-6E2C-4A86-8113-AD5D0B310964}" dt="2024-10-22T09:43:50.970" v="40" actId="47"/>
        <pc:sldMkLst>
          <pc:docMk/>
          <pc:sldMk cId="3523596212" sldId="518"/>
        </pc:sldMkLst>
      </pc:sldChg>
      <pc:sldChg chg="del">
        <pc:chgData name="Chris Moreh" userId="17b81281-9f29-44e0-9273-6dadbf6896a2" providerId="ADAL" clId="{2952FB45-6E2C-4A86-8113-AD5D0B310964}" dt="2024-10-22T09:43:48.639" v="37" actId="47"/>
        <pc:sldMkLst>
          <pc:docMk/>
          <pc:sldMk cId="1759930319" sldId="519"/>
        </pc:sldMkLst>
      </pc:sldChg>
      <pc:sldChg chg="modSp mod">
        <pc:chgData name="Chris Moreh" userId="17b81281-9f29-44e0-9273-6dadbf6896a2" providerId="ADAL" clId="{2952FB45-6E2C-4A86-8113-AD5D0B310964}" dt="2024-10-22T09:39:09.559" v="16" actId="20577"/>
        <pc:sldMkLst>
          <pc:docMk/>
          <pc:sldMk cId="3672351687" sldId="522"/>
        </pc:sldMkLst>
        <pc:spChg chg="mod">
          <ac:chgData name="Chris Moreh" userId="17b81281-9f29-44e0-9273-6dadbf6896a2" providerId="ADAL" clId="{2952FB45-6E2C-4A86-8113-AD5D0B310964}" dt="2024-10-22T09:39:09.559" v="16" actId="20577"/>
          <ac:spMkLst>
            <pc:docMk/>
            <pc:sldMk cId="3672351687" sldId="522"/>
            <ac:spMk id="2" creationId="{1F19201D-2A10-AAC3-1006-C86286DC0339}"/>
          </ac:spMkLst>
        </pc:spChg>
      </pc:sldChg>
      <pc:sldChg chg="del">
        <pc:chgData name="Chris Moreh" userId="17b81281-9f29-44e0-9273-6dadbf6896a2" providerId="ADAL" clId="{2952FB45-6E2C-4A86-8113-AD5D0B310964}" dt="2024-10-22T09:43:59.415" v="42" actId="47"/>
        <pc:sldMkLst>
          <pc:docMk/>
          <pc:sldMk cId="0" sldId="530"/>
        </pc:sldMkLst>
      </pc:sldChg>
      <pc:sldChg chg="del">
        <pc:chgData name="Chris Moreh" userId="17b81281-9f29-44e0-9273-6dadbf6896a2" providerId="ADAL" clId="{2952FB45-6E2C-4A86-8113-AD5D0B310964}" dt="2024-10-22T09:44:01.199" v="44" actId="47"/>
        <pc:sldMkLst>
          <pc:docMk/>
          <pc:sldMk cId="2121120123" sldId="542"/>
        </pc:sldMkLst>
      </pc:sldChg>
      <pc:sldChg chg="del">
        <pc:chgData name="Chris Moreh" userId="17b81281-9f29-44e0-9273-6dadbf6896a2" providerId="ADAL" clId="{2952FB45-6E2C-4A86-8113-AD5D0B310964}" dt="2024-10-22T09:51:13.962" v="132" actId="47"/>
        <pc:sldMkLst>
          <pc:docMk/>
          <pc:sldMk cId="2171080681" sldId="543"/>
        </pc:sldMkLst>
      </pc:sldChg>
      <pc:sldChg chg="del">
        <pc:chgData name="Chris Moreh" userId="17b81281-9f29-44e0-9273-6dadbf6896a2" providerId="ADAL" clId="{2952FB45-6E2C-4A86-8113-AD5D0B310964}" dt="2024-10-22T09:43:56.507" v="41" actId="47"/>
        <pc:sldMkLst>
          <pc:docMk/>
          <pc:sldMk cId="558277556" sldId="544"/>
        </pc:sldMkLst>
      </pc:sldChg>
      <pc:sldChg chg="del">
        <pc:chgData name="Chris Moreh" userId="17b81281-9f29-44e0-9273-6dadbf6896a2" providerId="ADAL" clId="{2952FB45-6E2C-4A86-8113-AD5D0B310964}" dt="2024-10-22T09:44:00.463" v="43" actId="47"/>
        <pc:sldMkLst>
          <pc:docMk/>
          <pc:sldMk cId="2617544839" sldId="549"/>
        </pc:sldMkLst>
      </pc:sldChg>
      <pc:sldChg chg="del">
        <pc:chgData name="Chris Moreh" userId="17b81281-9f29-44e0-9273-6dadbf6896a2" providerId="ADAL" clId="{2952FB45-6E2C-4A86-8113-AD5D0B310964}" dt="2024-10-22T09:51:06.487" v="127" actId="47"/>
        <pc:sldMkLst>
          <pc:docMk/>
          <pc:sldMk cId="1896707103" sldId="551"/>
        </pc:sldMkLst>
      </pc:sldChg>
      <pc:sldChg chg="del">
        <pc:chgData name="Chris Moreh" userId="17b81281-9f29-44e0-9273-6dadbf6896a2" providerId="ADAL" clId="{2952FB45-6E2C-4A86-8113-AD5D0B310964}" dt="2024-10-22T09:51:07.910" v="128" actId="47"/>
        <pc:sldMkLst>
          <pc:docMk/>
          <pc:sldMk cId="3374055334" sldId="553"/>
        </pc:sldMkLst>
      </pc:sldChg>
      <pc:sldChg chg="del">
        <pc:chgData name="Chris Moreh" userId="17b81281-9f29-44e0-9273-6dadbf6896a2" providerId="ADAL" clId="{2952FB45-6E2C-4A86-8113-AD5D0B310964}" dt="2024-10-22T09:51:10.287" v="129" actId="47"/>
        <pc:sldMkLst>
          <pc:docMk/>
          <pc:sldMk cId="2124584835" sldId="554"/>
        </pc:sldMkLst>
      </pc:sldChg>
      <pc:sldChg chg="del">
        <pc:chgData name="Chris Moreh" userId="17b81281-9f29-44e0-9273-6dadbf6896a2" providerId="ADAL" clId="{2952FB45-6E2C-4A86-8113-AD5D0B310964}" dt="2024-10-22T09:51:12.663" v="131" actId="47"/>
        <pc:sldMkLst>
          <pc:docMk/>
          <pc:sldMk cId="3804936684" sldId="555"/>
        </pc:sldMkLst>
      </pc:sldChg>
      <pc:sldChg chg="del">
        <pc:chgData name="Chris Moreh" userId="17b81281-9f29-44e0-9273-6dadbf6896a2" providerId="ADAL" clId="{2952FB45-6E2C-4A86-8113-AD5D0B310964}" dt="2024-10-22T09:51:11.412" v="130" actId="47"/>
        <pc:sldMkLst>
          <pc:docMk/>
          <pc:sldMk cId="4120332946" sldId="556"/>
        </pc:sldMkLst>
      </pc:sldChg>
      <pc:sldChg chg="del">
        <pc:chgData name="Chris Moreh" userId="17b81281-9f29-44e0-9273-6dadbf6896a2" providerId="ADAL" clId="{2952FB45-6E2C-4A86-8113-AD5D0B310964}" dt="2024-10-22T09:43:49.953" v="38" actId="47"/>
        <pc:sldMkLst>
          <pc:docMk/>
          <pc:sldMk cId="3506495282" sldId="557"/>
        </pc:sldMkLst>
      </pc:sldChg>
      <pc:sldChg chg="del">
        <pc:chgData name="Chris Moreh" userId="17b81281-9f29-44e0-9273-6dadbf6896a2" providerId="ADAL" clId="{2952FB45-6E2C-4A86-8113-AD5D0B310964}" dt="2024-10-22T09:43:50.532" v="39" actId="47"/>
        <pc:sldMkLst>
          <pc:docMk/>
          <pc:sldMk cId="897844589" sldId="558"/>
        </pc:sldMkLst>
      </pc:sldChg>
      <pc:sldChg chg="del">
        <pc:chgData name="Chris Moreh" userId="17b81281-9f29-44e0-9273-6dadbf6896a2" providerId="ADAL" clId="{2952FB45-6E2C-4A86-8113-AD5D0B310964}" dt="2024-10-22T09:44:02.089" v="45" actId="47"/>
        <pc:sldMkLst>
          <pc:docMk/>
          <pc:sldMk cId="324367232" sldId="560"/>
        </pc:sldMkLst>
      </pc:sldChg>
      <pc:sldChg chg="del">
        <pc:chgData name="Chris Moreh" userId="17b81281-9f29-44e0-9273-6dadbf6896a2" providerId="ADAL" clId="{2952FB45-6E2C-4A86-8113-AD5D0B310964}" dt="2024-10-22T09:51:25.848" v="139" actId="47"/>
        <pc:sldMkLst>
          <pc:docMk/>
          <pc:sldMk cId="3329067806" sldId="563"/>
        </pc:sldMkLst>
      </pc:sldChg>
      <pc:sldChg chg="del">
        <pc:chgData name="Chris Moreh" userId="17b81281-9f29-44e0-9273-6dadbf6896a2" providerId="ADAL" clId="{2952FB45-6E2C-4A86-8113-AD5D0B310964}" dt="2024-10-22T09:51:27.349" v="140" actId="47"/>
        <pc:sldMkLst>
          <pc:docMk/>
          <pc:sldMk cId="275254640" sldId="564"/>
        </pc:sldMkLst>
      </pc:sldChg>
      <pc:sldChg chg="addSp modSp add mod">
        <pc:chgData name="Chris Moreh" userId="17b81281-9f29-44e0-9273-6dadbf6896a2" providerId="ADAL" clId="{2952FB45-6E2C-4A86-8113-AD5D0B310964}" dt="2024-10-22T09:43:15.864" v="36" actId="1076"/>
        <pc:sldMkLst>
          <pc:docMk/>
          <pc:sldMk cId="1190259186" sldId="565"/>
        </pc:sldMkLst>
        <pc:spChg chg="add mod">
          <ac:chgData name="Chris Moreh" userId="17b81281-9f29-44e0-9273-6dadbf6896a2" providerId="ADAL" clId="{2952FB45-6E2C-4A86-8113-AD5D0B310964}" dt="2024-10-22T09:42:59.455" v="32" actId="207"/>
          <ac:spMkLst>
            <pc:docMk/>
            <pc:sldMk cId="1190259186" sldId="565"/>
            <ac:spMk id="16" creationId="{EEB901A4-00D9-9AE5-A130-74A51A245B06}"/>
          </ac:spMkLst>
        </pc:spChg>
        <pc:spChg chg="add mod">
          <ac:chgData name="Chris Moreh" userId="17b81281-9f29-44e0-9273-6dadbf6896a2" providerId="ADAL" clId="{2952FB45-6E2C-4A86-8113-AD5D0B310964}" dt="2024-10-22T09:43:15.864" v="36" actId="1076"/>
          <ac:spMkLst>
            <pc:docMk/>
            <pc:sldMk cId="1190259186" sldId="565"/>
            <ac:spMk id="17" creationId="{6FA37E77-1D9C-8162-DD1D-D1B21718FF12}"/>
          </ac:spMkLst>
        </pc:spChg>
        <pc:picChg chg="mod">
          <ac:chgData name="Chris Moreh" userId="17b81281-9f29-44e0-9273-6dadbf6896a2" providerId="ADAL" clId="{2952FB45-6E2C-4A86-8113-AD5D0B310964}" dt="2024-10-22T09:41:36.663" v="26" actId="1076"/>
          <ac:picMkLst>
            <pc:docMk/>
            <pc:sldMk cId="1190259186" sldId="565"/>
            <ac:picMk id="6" creationId="{82FD8197-AD3F-4E46-8396-3CB8693B1FF9}"/>
          </ac:picMkLst>
        </pc:picChg>
        <pc:picChg chg="add mod">
          <ac:chgData name="Chris Moreh" userId="17b81281-9f29-44e0-9273-6dadbf6896a2" providerId="ADAL" clId="{2952FB45-6E2C-4A86-8113-AD5D0B310964}" dt="2024-10-22T09:41:32.988" v="25" actId="1076"/>
          <ac:picMkLst>
            <pc:docMk/>
            <pc:sldMk cId="1190259186" sldId="565"/>
            <ac:picMk id="7" creationId="{36B0C099-3F52-C0CA-3516-AA2A41B9E166}"/>
          </ac:picMkLst>
        </pc:picChg>
        <pc:picChg chg="mod modCrop">
          <ac:chgData name="Chris Moreh" userId="17b81281-9f29-44e0-9273-6dadbf6896a2" providerId="ADAL" clId="{2952FB45-6E2C-4A86-8113-AD5D0B310964}" dt="2024-10-22T09:40:39.843" v="18" actId="732"/>
          <ac:picMkLst>
            <pc:docMk/>
            <pc:sldMk cId="1190259186" sldId="565"/>
            <ac:picMk id="8" creationId="{7898E259-4F4F-4490-8628-7C470BE519BE}"/>
          </ac:picMkLst>
        </pc:picChg>
        <pc:cxnChg chg="add mod">
          <ac:chgData name="Chris Moreh" userId="17b81281-9f29-44e0-9273-6dadbf6896a2" providerId="ADAL" clId="{2952FB45-6E2C-4A86-8113-AD5D0B310964}" dt="2024-10-22T09:42:04.885" v="29" actId="1582"/>
          <ac:cxnSpMkLst>
            <pc:docMk/>
            <pc:sldMk cId="1190259186" sldId="565"/>
            <ac:cxnSpMk id="15" creationId="{6A41527C-6099-08ED-29D3-B300E8FBF0F3}"/>
          </ac:cxnSpMkLst>
        </pc:cxnChg>
      </pc:sldChg>
      <pc:sldChg chg="addSp delSp modSp new del mod modClrScheme chgLayout">
        <pc:chgData name="Chris Moreh" userId="17b81281-9f29-44e0-9273-6dadbf6896a2" providerId="ADAL" clId="{2952FB45-6E2C-4A86-8113-AD5D0B310964}" dt="2024-10-22T09:55:10.022" v="148" actId="47"/>
        <pc:sldMkLst>
          <pc:docMk/>
          <pc:sldMk cId="108372590" sldId="566"/>
        </pc:sldMkLst>
        <pc:spChg chg="del mod ord">
          <ac:chgData name="Chris Moreh" userId="17b81281-9f29-44e0-9273-6dadbf6896a2" providerId="ADAL" clId="{2952FB45-6E2C-4A86-8113-AD5D0B310964}" dt="2024-10-22T09:50:46.425" v="98" actId="700"/>
          <ac:spMkLst>
            <pc:docMk/>
            <pc:sldMk cId="108372590" sldId="566"/>
            <ac:spMk id="2" creationId="{660B80A0-7836-0CB3-1A5B-258E2C84B5FD}"/>
          </ac:spMkLst>
        </pc:spChg>
        <pc:spChg chg="mod ord">
          <ac:chgData name="Chris Moreh" userId="17b81281-9f29-44e0-9273-6dadbf6896a2" providerId="ADAL" clId="{2952FB45-6E2C-4A86-8113-AD5D0B310964}" dt="2024-10-22T09:50:46.425" v="98" actId="700"/>
          <ac:spMkLst>
            <pc:docMk/>
            <pc:sldMk cId="108372590" sldId="566"/>
            <ac:spMk id="3" creationId="{5109CC58-B261-103E-3590-88181BE0C67C}"/>
          </ac:spMkLst>
        </pc:spChg>
        <pc:spChg chg="mod ord">
          <ac:chgData name="Chris Moreh" userId="17b81281-9f29-44e0-9273-6dadbf6896a2" providerId="ADAL" clId="{2952FB45-6E2C-4A86-8113-AD5D0B310964}" dt="2024-10-22T09:50:46.425" v="98" actId="700"/>
          <ac:spMkLst>
            <pc:docMk/>
            <pc:sldMk cId="108372590" sldId="566"/>
            <ac:spMk id="4" creationId="{8D4C0D04-EE70-D5D7-70F8-9BD032808B6C}"/>
          </ac:spMkLst>
        </pc:spChg>
        <pc:spChg chg="mod ord">
          <ac:chgData name="Chris Moreh" userId="17b81281-9f29-44e0-9273-6dadbf6896a2" providerId="ADAL" clId="{2952FB45-6E2C-4A86-8113-AD5D0B310964}" dt="2024-10-22T09:50:46.425" v="98" actId="700"/>
          <ac:spMkLst>
            <pc:docMk/>
            <pc:sldMk cId="108372590" sldId="566"/>
            <ac:spMk id="5" creationId="{FCDCC194-2CE9-25FC-DDAD-84E1EF490840}"/>
          </ac:spMkLst>
        </pc:spChg>
        <pc:spChg chg="add mod ord">
          <ac:chgData name="Chris Moreh" userId="17b81281-9f29-44e0-9273-6dadbf6896a2" providerId="ADAL" clId="{2952FB45-6E2C-4A86-8113-AD5D0B310964}" dt="2024-10-22T09:50:53.886" v="126" actId="20577"/>
          <ac:spMkLst>
            <pc:docMk/>
            <pc:sldMk cId="108372590" sldId="566"/>
            <ac:spMk id="6" creationId="{64C9B6C2-99EF-8628-9F23-7BD5A5B16EFE}"/>
          </ac:spMkLst>
        </pc:spChg>
        <pc:spChg chg="add mod ord">
          <ac:chgData name="Chris Moreh" userId="17b81281-9f29-44e0-9273-6dadbf6896a2" providerId="ADAL" clId="{2952FB45-6E2C-4A86-8113-AD5D0B310964}" dt="2024-10-22T09:50:46.425" v="98" actId="700"/>
          <ac:spMkLst>
            <pc:docMk/>
            <pc:sldMk cId="108372590" sldId="566"/>
            <ac:spMk id="7" creationId="{99689597-CBF8-EEF6-B8DB-C62071AD1E97}"/>
          </ac:spMkLst>
        </pc:spChg>
      </pc:sldChg>
      <pc:sldChg chg="new del">
        <pc:chgData name="Chris Moreh" userId="17b81281-9f29-44e0-9273-6dadbf6896a2" providerId="ADAL" clId="{2952FB45-6E2C-4A86-8113-AD5D0B310964}" dt="2024-10-22T09:55:11.791" v="149" actId="47"/>
        <pc:sldMkLst>
          <pc:docMk/>
          <pc:sldMk cId="2472628779" sldId="567"/>
        </pc:sldMkLst>
      </pc:sldChg>
      <pc:sldChg chg="new del">
        <pc:chgData name="Chris Moreh" userId="17b81281-9f29-44e0-9273-6dadbf6896a2" providerId="ADAL" clId="{2952FB45-6E2C-4A86-8113-AD5D0B310964}" dt="2024-10-22T09:55:13.136" v="150" actId="47"/>
        <pc:sldMkLst>
          <pc:docMk/>
          <pc:sldMk cId="2198474162" sldId="568"/>
        </pc:sldMkLst>
      </pc:sldChg>
      <pc:sldChg chg="modSp add mod modTransition">
        <pc:chgData name="Chris Moreh" userId="17b81281-9f29-44e0-9273-6dadbf6896a2" providerId="ADAL" clId="{2952FB45-6E2C-4A86-8113-AD5D0B310964}" dt="2024-10-22T09:45:26.021" v="58" actId="27636"/>
        <pc:sldMkLst>
          <pc:docMk/>
          <pc:sldMk cId="0" sldId="569"/>
        </pc:sldMkLst>
        <pc:spChg chg="mod">
          <ac:chgData name="Chris Moreh" userId="17b81281-9f29-44e0-9273-6dadbf6896a2" providerId="ADAL" clId="{2952FB45-6E2C-4A86-8113-AD5D0B310964}" dt="2024-10-22T09:45:26.021" v="58" actId="27636"/>
          <ac:spMkLst>
            <pc:docMk/>
            <pc:sldMk cId="0" sldId="569"/>
            <ac:spMk id="3" creationId="{00000000-0000-0000-0000-000000000000}"/>
          </ac:spMkLst>
        </pc:spChg>
      </pc:sldChg>
    </pc:docChg>
  </pc:docChgLst>
  <pc:docChgLst>
    <pc:chgData name="Chris Moreh" userId="17b81281-9f29-44e0-9273-6dadbf6896a2" providerId="ADAL" clId="{2B41A477-2A84-4B8D-9025-16417BC1047B}"/>
    <pc:docChg chg="undo custSel addSld delSld modSld modMainMaster">
      <pc:chgData name="Chris Moreh" userId="17b81281-9f29-44e0-9273-6dadbf6896a2" providerId="ADAL" clId="{2B41A477-2A84-4B8D-9025-16417BC1047B}" dt="2024-10-01T09:56:00.182" v="829" actId="20577"/>
      <pc:docMkLst>
        <pc:docMk/>
      </pc:docMkLst>
      <pc:sldChg chg="delSp mod delAnim modAnim">
        <pc:chgData name="Chris Moreh" userId="17b81281-9f29-44e0-9273-6dadbf6896a2" providerId="ADAL" clId="{2B41A477-2A84-4B8D-9025-16417BC1047B}" dt="2024-10-01T08:12:43.142" v="476" actId="478"/>
        <pc:sldMkLst>
          <pc:docMk/>
          <pc:sldMk cId="1670613332" sldId="256"/>
        </pc:sldMkLst>
        <pc:spChg chg="del">
          <ac:chgData name="Chris Moreh" userId="17b81281-9f29-44e0-9273-6dadbf6896a2" providerId="ADAL" clId="{2B41A477-2A84-4B8D-9025-16417BC1047B}" dt="2024-10-01T08:12:36.709" v="473" actId="478"/>
          <ac:spMkLst>
            <pc:docMk/>
            <pc:sldMk cId="1670613332" sldId="256"/>
            <ac:spMk id="2" creationId="{7F1528AB-E855-B75D-1B22-6FD2298C7C84}"/>
          </ac:spMkLst>
        </pc:spChg>
        <pc:spChg chg="del">
          <ac:chgData name="Chris Moreh" userId="17b81281-9f29-44e0-9273-6dadbf6896a2" providerId="ADAL" clId="{2B41A477-2A84-4B8D-9025-16417BC1047B}" dt="2024-10-01T08:12:39.422" v="474" actId="478"/>
          <ac:spMkLst>
            <pc:docMk/>
            <pc:sldMk cId="1670613332" sldId="256"/>
            <ac:spMk id="3" creationId="{3AF5CABD-BAEB-103A-45F6-027AFD9B287F}"/>
          </ac:spMkLst>
        </pc:spChg>
        <pc:picChg chg="del">
          <ac:chgData name="Chris Moreh" userId="17b81281-9f29-44e0-9273-6dadbf6896a2" providerId="ADAL" clId="{2B41A477-2A84-4B8D-9025-16417BC1047B}" dt="2024-10-01T08:12:41.678" v="475" actId="478"/>
          <ac:picMkLst>
            <pc:docMk/>
            <pc:sldMk cId="1670613332" sldId="256"/>
            <ac:picMk id="4" creationId="{BBBE28EF-95AA-49A6-8D6D-CAB05F606220}"/>
          </ac:picMkLst>
        </pc:picChg>
        <pc:picChg chg="del">
          <ac:chgData name="Chris Moreh" userId="17b81281-9f29-44e0-9273-6dadbf6896a2" providerId="ADAL" clId="{2B41A477-2A84-4B8D-9025-16417BC1047B}" dt="2024-10-01T08:12:43.142" v="476" actId="478"/>
          <ac:picMkLst>
            <pc:docMk/>
            <pc:sldMk cId="1670613332" sldId="256"/>
            <ac:picMk id="1026" creationId="{6ADB5E4B-E8BC-768D-B385-5990B3FD38CB}"/>
          </ac:picMkLst>
        </pc:picChg>
      </pc:sldChg>
      <pc:sldChg chg="del">
        <pc:chgData name="Chris Moreh" userId="17b81281-9f29-44e0-9273-6dadbf6896a2" providerId="ADAL" clId="{2B41A477-2A84-4B8D-9025-16417BC1047B}" dt="2024-10-01T08:12:54.144" v="483" actId="47"/>
        <pc:sldMkLst>
          <pc:docMk/>
          <pc:sldMk cId="946479859" sldId="264"/>
        </pc:sldMkLst>
      </pc:sldChg>
      <pc:sldChg chg="del">
        <pc:chgData name="Chris Moreh" userId="17b81281-9f29-44e0-9273-6dadbf6896a2" providerId="ADAL" clId="{2B41A477-2A84-4B8D-9025-16417BC1047B}" dt="2024-10-01T08:12:53.784" v="481" actId="47"/>
        <pc:sldMkLst>
          <pc:docMk/>
          <pc:sldMk cId="2775220474" sldId="265"/>
        </pc:sldMkLst>
      </pc:sldChg>
      <pc:sldChg chg="del">
        <pc:chgData name="Chris Moreh" userId="17b81281-9f29-44e0-9273-6dadbf6896a2" providerId="ADAL" clId="{2B41A477-2A84-4B8D-9025-16417BC1047B}" dt="2024-10-01T08:12:54.304" v="484" actId="47"/>
        <pc:sldMkLst>
          <pc:docMk/>
          <pc:sldMk cId="962040558" sldId="266"/>
        </pc:sldMkLst>
      </pc:sldChg>
      <pc:sldChg chg="del">
        <pc:chgData name="Chris Moreh" userId="17b81281-9f29-44e0-9273-6dadbf6896a2" providerId="ADAL" clId="{2B41A477-2A84-4B8D-9025-16417BC1047B}" dt="2024-10-01T08:12:48.358" v="477" actId="47"/>
        <pc:sldMkLst>
          <pc:docMk/>
          <pc:sldMk cId="1333931431" sldId="268"/>
        </pc:sldMkLst>
      </pc:sldChg>
      <pc:sldChg chg="addSp delSp modSp add mod modTransition chgLayout">
        <pc:chgData name="Chris Moreh" userId="17b81281-9f29-44e0-9273-6dadbf6896a2" providerId="ADAL" clId="{2B41A477-2A84-4B8D-9025-16417BC1047B}" dt="2024-10-01T09:51:37.010" v="786" actId="478"/>
        <pc:sldMkLst>
          <pc:docMk/>
          <pc:sldMk cId="1913316541" sldId="268"/>
        </pc:sldMkLst>
        <pc:spChg chg="add del mod ord">
          <ac:chgData name="Chris Moreh" userId="17b81281-9f29-44e0-9273-6dadbf6896a2" providerId="ADAL" clId="{2B41A477-2A84-4B8D-9025-16417BC1047B}" dt="2024-10-01T09:51:37.010" v="786" actId="478"/>
          <ac:spMkLst>
            <pc:docMk/>
            <pc:sldMk cId="1913316541" sldId="268"/>
            <ac:spMk id="15" creationId="{67CFE884-7162-9FEB-60F9-5AAA0423A8C6}"/>
          </ac:spMkLst>
        </pc:spChg>
        <pc:spChg chg="mod ord">
          <ac:chgData name="Chris Moreh" userId="17b81281-9f29-44e0-9273-6dadbf6896a2" providerId="ADAL" clId="{2B41A477-2A84-4B8D-9025-16417BC1047B}" dt="2024-10-01T09:51:32.733" v="785" actId="27636"/>
          <ac:spMkLst>
            <pc:docMk/>
            <pc:sldMk cId="1913316541" sldId="268"/>
            <ac:spMk id="23" creationId="{189E9B5B-A460-44C4-8CAF-0F92F71DD924}"/>
          </ac:spMkLst>
        </pc:spChg>
      </pc:sldChg>
      <pc:sldChg chg="del">
        <pc:chgData name="Chris Moreh" userId="17b81281-9f29-44e0-9273-6dadbf6896a2" providerId="ADAL" clId="{2B41A477-2A84-4B8D-9025-16417BC1047B}" dt="2024-10-01T08:12:48.971" v="478" actId="47"/>
        <pc:sldMkLst>
          <pc:docMk/>
          <pc:sldMk cId="2923334914" sldId="270"/>
        </pc:sldMkLst>
      </pc:sldChg>
      <pc:sldChg chg="del">
        <pc:chgData name="Chris Moreh" userId="17b81281-9f29-44e0-9273-6dadbf6896a2" providerId="ADAL" clId="{2B41A477-2A84-4B8D-9025-16417BC1047B}" dt="2024-10-01T08:12:51.652" v="479" actId="47"/>
        <pc:sldMkLst>
          <pc:docMk/>
          <pc:sldMk cId="3797750423" sldId="271"/>
        </pc:sldMkLst>
      </pc:sldChg>
      <pc:sldChg chg="del">
        <pc:chgData name="Chris Moreh" userId="17b81281-9f29-44e0-9273-6dadbf6896a2" providerId="ADAL" clId="{2B41A477-2A84-4B8D-9025-16417BC1047B}" dt="2024-10-01T09:55:36.807" v="809" actId="47"/>
        <pc:sldMkLst>
          <pc:docMk/>
          <pc:sldMk cId="2434060694" sldId="272"/>
        </pc:sldMkLst>
      </pc:sldChg>
      <pc:sldChg chg="del">
        <pc:chgData name="Chris Moreh" userId="17b81281-9f29-44e0-9273-6dadbf6896a2" providerId="ADAL" clId="{2B41A477-2A84-4B8D-9025-16417BC1047B}" dt="2024-10-01T08:12:53.081" v="480" actId="47"/>
        <pc:sldMkLst>
          <pc:docMk/>
          <pc:sldMk cId="2540468224" sldId="274"/>
        </pc:sldMkLst>
      </pc:sldChg>
      <pc:sldChg chg="del">
        <pc:chgData name="Chris Moreh" userId="17b81281-9f29-44e0-9273-6dadbf6896a2" providerId="ADAL" clId="{2B41A477-2A84-4B8D-9025-16417BC1047B}" dt="2024-10-01T08:12:53.994" v="482" actId="47"/>
        <pc:sldMkLst>
          <pc:docMk/>
          <pc:sldMk cId="3317414059" sldId="275"/>
        </pc:sldMkLst>
      </pc:sldChg>
      <pc:sldChg chg="del">
        <pc:chgData name="Chris Moreh" userId="17b81281-9f29-44e0-9273-6dadbf6896a2" providerId="ADAL" clId="{2B41A477-2A84-4B8D-9025-16417BC1047B}" dt="2024-10-01T08:12:58.789" v="495" actId="47"/>
        <pc:sldMkLst>
          <pc:docMk/>
          <pc:sldMk cId="3993768132" sldId="279"/>
        </pc:sldMkLst>
      </pc:sldChg>
      <pc:sldChg chg="del">
        <pc:chgData name="Chris Moreh" userId="17b81281-9f29-44e0-9273-6dadbf6896a2" providerId="ADAL" clId="{2B41A477-2A84-4B8D-9025-16417BC1047B}" dt="2024-10-01T08:12:54.471" v="485" actId="47"/>
        <pc:sldMkLst>
          <pc:docMk/>
          <pc:sldMk cId="3515922634" sldId="281"/>
        </pc:sldMkLst>
      </pc:sldChg>
      <pc:sldChg chg="del">
        <pc:chgData name="Chris Moreh" userId="17b81281-9f29-44e0-9273-6dadbf6896a2" providerId="ADAL" clId="{2B41A477-2A84-4B8D-9025-16417BC1047B}" dt="2024-10-01T08:12:54.645" v="486" actId="47"/>
        <pc:sldMkLst>
          <pc:docMk/>
          <pc:sldMk cId="2388134861" sldId="282"/>
        </pc:sldMkLst>
      </pc:sldChg>
      <pc:sldChg chg="modSp del mod">
        <pc:chgData name="Chris Moreh" userId="17b81281-9f29-44e0-9273-6dadbf6896a2" providerId="ADAL" clId="{2B41A477-2A84-4B8D-9025-16417BC1047B}" dt="2024-10-01T08:13:00.589" v="502" actId="47"/>
        <pc:sldMkLst>
          <pc:docMk/>
          <pc:sldMk cId="2783893935" sldId="285"/>
        </pc:sldMkLst>
        <pc:spChg chg="mod">
          <ac:chgData name="Chris Moreh" userId="17b81281-9f29-44e0-9273-6dadbf6896a2" providerId="ADAL" clId="{2B41A477-2A84-4B8D-9025-16417BC1047B}" dt="2024-10-01T08:10:55.495" v="472" actId="27636"/>
          <ac:spMkLst>
            <pc:docMk/>
            <pc:sldMk cId="2783893935" sldId="285"/>
            <ac:spMk id="6" creationId="{1E2F62A5-11E1-49F2-FFAE-74F48F0D47FD}"/>
          </ac:spMkLst>
        </pc:spChg>
      </pc:sldChg>
      <pc:sldChg chg="del">
        <pc:chgData name="Chris Moreh" userId="17b81281-9f29-44e0-9273-6dadbf6896a2" providerId="ADAL" clId="{2B41A477-2A84-4B8D-9025-16417BC1047B}" dt="2024-10-01T08:12:57.107" v="494" actId="47"/>
        <pc:sldMkLst>
          <pc:docMk/>
          <pc:sldMk cId="1962864283" sldId="286"/>
        </pc:sldMkLst>
      </pc:sldChg>
      <pc:sldChg chg="del">
        <pc:chgData name="Chris Moreh" userId="17b81281-9f29-44e0-9273-6dadbf6896a2" providerId="ADAL" clId="{2B41A477-2A84-4B8D-9025-16417BC1047B}" dt="2024-10-01T08:12:55.171" v="487" actId="47"/>
        <pc:sldMkLst>
          <pc:docMk/>
          <pc:sldMk cId="455057181" sldId="287"/>
        </pc:sldMkLst>
      </pc:sldChg>
      <pc:sldChg chg="del">
        <pc:chgData name="Chris Moreh" userId="17b81281-9f29-44e0-9273-6dadbf6896a2" providerId="ADAL" clId="{2B41A477-2A84-4B8D-9025-16417BC1047B}" dt="2024-10-01T08:12:55.445" v="489" actId="47"/>
        <pc:sldMkLst>
          <pc:docMk/>
          <pc:sldMk cId="422561252" sldId="288"/>
        </pc:sldMkLst>
      </pc:sldChg>
      <pc:sldChg chg="del">
        <pc:chgData name="Chris Moreh" userId="17b81281-9f29-44e0-9273-6dadbf6896a2" providerId="ADAL" clId="{2B41A477-2A84-4B8D-9025-16417BC1047B}" dt="2024-10-01T08:12:55.288" v="488" actId="47"/>
        <pc:sldMkLst>
          <pc:docMk/>
          <pc:sldMk cId="2504512988" sldId="289"/>
        </pc:sldMkLst>
      </pc:sldChg>
      <pc:sldChg chg="del">
        <pc:chgData name="Chris Moreh" userId="17b81281-9f29-44e0-9273-6dadbf6896a2" providerId="ADAL" clId="{2B41A477-2A84-4B8D-9025-16417BC1047B}" dt="2024-10-01T08:12:55.737" v="491" actId="47"/>
        <pc:sldMkLst>
          <pc:docMk/>
          <pc:sldMk cId="2719270279" sldId="290"/>
        </pc:sldMkLst>
      </pc:sldChg>
      <pc:sldChg chg="del">
        <pc:chgData name="Chris Moreh" userId="17b81281-9f29-44e0-9273-6dadbf6896a2" providerId="ADAL" clId="{2B41A477-2A84-4B8D-9025-16417BC1047B}" dt="2024-10-01T08:12:59.507" v="497" actId="47"/>
        <pc:sldMkLst>
          <pc:docMk/>
          <pc:sldMk cId="202889404" sldId="291"/>
        </pc:sldMkLst>
      </pc:sldChg>
      <pc:sldChg chg="del">
        <pc:chgData name="Chris Moreh" userId="17b81281-9f29-44e0-9273-6dadbf6896a2" providerId="ADAL" clId="{2B41A477-2A84-4B8D-9025-16417BC1047B}" dt="2024-10-01T08:12:59.701" v="498" actId="47"/>
        <pc:sldMkLst>
          <pc:docMk/>
          <pc:sldMk cId="1140739574" sldId="292"/>
        </pc:sldMkLst>
      </pc:sldChg>
      <pc:sldChg chg="del">
        <pc:chgData name="Chris Moreh" userId="17b81281-9f29-44e0-9273-6dadbf6896a2" providerId="ADAL" clId="{2B41A477-2A84-4B8D-9025-16417BC1047B}" dt="2024-10-01T08:12:59.334" v="496" actId="47"/>
        <pc:sldMkLst>
          <pc:docMk/>
          <pc:sldMk cId="2703706686" sldId="293"/>
        </pc:sldMkLst>
      </pc:sldChg>
      <pc:sldChg chg="del">
        <pc:chgData name="Chris Moreh" userId="17b81281-9f29-44e0-9273-6dadbf6896a2" providerId="ADAL" clId="{2B41A477-2A84-4B8D-9025-16417BC1047B}" dt="2024-10-01T08:12:59.863" v="499" actId="47"/>
        <pc:sldMkLst>
          <pc:docMk/>
          <pc:sldMk cId="4193090091" sldId="295"/>
        </pc:sldMkLst>
      </pc:sldChg>
      <pc:sldChg chg="del">
        <pc:chgData name="Chris Moreh" userId="17b81281-9f29-44e0-9273-6dadbf6896a2" providerId="ADAL" clId="{2B41A477-2A84-4B8D-9025-16417BC1047B}" dt="2024-10-01T08:13:00.250" v="500" actId="47"/>
        <pc:sldMkLst>
          <pc:docMk/>
          <pc:sldMk cId="1000442492" sldId="296"/>
        </pc:sldMkLst>
      </pc:sldChg>
      <pc:sldChg chg="del">
        <pc:chgData name="Chris Moreh" userId="17b81281-9f29-44e0-9273-6dadbf6896a2" providerId="ADAL" clId="{2B41A477-2A84-4B8D-9025-16417BC1047B}" dt="2024-10-01T08:12:55.873" v="492" actId="47"/>
        <pc:sldMkLst>
          <pc:docMk/>
          <pc:sldMk cId="1875989957" sldId="297"/>
        </pc:sldMkLst>
      </pc:sldChg>
      <pc:sldChg chg="del">
        <pc:chgData name="Chris Moreh" userId="17b81281-9f29-44e0-9273-6dadbf6896a2" providerId="ADAL" clId="{2B41A477-2A84-4B8D-9025-16417BC1047B}" dt="2024-10-01T08:12:56.030" v="493" actId="47"/>
        <pc:sldMkLst>
          <pc:docMk/>
          <pc:sldMk cId="941434098" sldId="298"/>
        </pc:sldMkLst>
      </pc:sldChg>
      <pc:sldChg chg="modSp del mod">
        <pc:chgData name="Chris Moreh" userId="17b81281-9f29-44e0-9273-6dadbf6896a2" providerId="ADAL" clId="{2B41A477-2A84-4B8D-9025-16417BC1047B}" dt="2024-10-01T09:27:50.765" v="632" actId="47"/>
        <pc:sldMkLst>
          <pc:docMk/>
          <pc:sldMk cId="1797633007" sldId="299"/>
        </pc:sldMkLst>
        <pc:spChg chg="mod">
          <ac:chgData name="Chris Moreh" userId="17b81281-9f29-44e0-9273-6dadbf6896a2" providerId="ADAL" clId="{2B41A477-2A84-4B8D-9025-16417BC1047B}" dt="2024-10-01T08:23:01.853" v="589" actId="27636"/>
          <ac:spMkLst>
            <pc:docMk/>
            <pc:sldMk cId="1797633007" sldId="299"/>
            <ac:spMk id="7" creationId="{976ECF1F-61F7-CF29-4F8D-54F7FE834BC0}"/>
          </ac:spMkLst>
        </pc:spChg>
      </pc:sldChg>
      <pc:sldChg chg="del">
        <pc:chgData name="Chris Moreh" userId="17b81281-9f29-44e0-9273-6dadbf6896a2" providerId="ADAL" clId="{2B41A477-2A84-4B8D-9025-16417BC1047B}" dt="2024-10-01T08:13:00.413" v="501" actId="47"/>
        <pc:sldMkLst>
          <pc:docMk/>
          <pc:sldMk cId="2643123211" sldId="300"/>
        </pc:sldMkLst>
      </pc:sldChg>
      <pc:sldChg chg="del">
        <pc:chgData name="Chris Moreh" userId="17b81281-9f29-44e0-9273-6dadbf6896a2" providerId="ADAL" clId="{2B41A477-2A84-4B8D-9025-16417BC1047B}" dt="2024-10-01T08:13:01.609" v="503" actId="47"/>
        <pc:sldMkLst>
          <pc:docMk/>
          <pc:sldMk cId="1452267536" sldId="302"/>
        </pc:sldMkLst>
      </pc:sldChg>
      <pc:sldChg chg="del">
        <pc:chgData name="Chris Moreh" userId="17b81281-9f29-44e0-9273-6dadbf6896a2" providerId="ADAL" clId="{2B41A477-2A84-4B8D-9025-16417BC1047B}" dt="2024-10-01T09:27:51.530" v="633" actId="47"/>
        <pc:sldMkLst>
          <pc:docMk/>
          <pc:sldMk cId="3644252549" sldId="303"/>
        </pc:sldMkLst>
      </pc:sldChg>
      <pc:sldChg chg="del">
        <pc:chgData name="Chris Moreh" userId="17b81281-9f29-44e0-9273-6dadbf6896a2" providerId="ADAL" clId="{2B41A477-2A84-4B8D-9025-16417BC1047B}" dt="2024-10-01T09:27:52.090" v="634" actId="47"/>
        <pc:sldMkLst>
          <pc:docMk/>
          <pc:sldMk cId="3095642639" sldId="304"/>
        </pc:sldMkLst>
      </pc:sldChg>
      <pc:sldChg chg="del">
        <pc:chgData name="Chris Moreh" userId="17b81281-9f29-44e0-9273-6dadbf6896a2" providerId="ADAL" clId="{2B41A477-2A84-4B8D-9025-16417BC1047B}" dt="2024-10-01T09:55:38.915" v="811" actId="47"/>
        <pc:sldMkLst>
          <pc:docMk/>
          <pc:sldMk cId="1609695612" sldId="305"/>
        </pc:sldMkLst>
      </pc:sldChg>
      <pc:sldChg chg="del">
        <pc:chgData name="Chris Moreh" userId="17b81281-9f29-44e0-9273-6dadbf6896a2" providerId="ADAL" clId="{2B41A477-2A84-4B8D-9025-16417BC1047B}" dt="2024-10-01T09:55:37.752" v="810" actId="47"/>
        <pc:sldMkLst>
          <pc:docMk/>
          <pc:sldMk cId="472146206" sldId="306"/>
        </pc:sldMkLst>
      </pc:sldChg>
      <pc:sldChg chg="addSp delSp modSp new mod modClrScheme chgLayout">
        <pc:chgData name="Chris Moreh" userId="17b81281-9f29-44e0-9273-6dadbf6896a2" providerId="ADAL" clId="{2B41A477-2A84-4B8D-9025-16417BC1047B}" dt="2024-10-01T08:14:00.335" v="551" actId="403"/>
        <pc:sldMkLst>
          <pc:docMk/>
          <pc:sldMk cId="3814459198" sldId="307"/>
        </pc:sldMkLst>
        <pc:spChg chg="del mod ord">
          <ac:chgData name="Chris Moreh" userId="17b81281-9f29-44e0-9273-6dadbf6896a2" providerId="ADAL" clId="{2B41A477-2A84-4B8D-9025-16417BC1047B}" dt="2024-10-01T08:13:12.980" v="505" actId="700"/>
          <ac:spMkLst>
            <pc:docMk/>
            <pc:sldMk cId="3814459198" sldId="307"/>
            <ac:spMk id="2" creationId="{76811593-39A3-1261-F57A-9A5CA18E2E27}"/>
          </ac:spMkLst>
        </pc:spChg>
        <pc:spChg chg="mod ord">
          <ac:chgData name="Chris Moreh" userId="17b81281-9f29-44e0-9273-6dadbf6896a2" providerId="ADAL" clId="{2B41A477-2A84-4B8D-9025-16417BC1047B}" dt="2024-10-01T08:13:12.980" v="505" actId="700"/>
          <ac:spMkLst>
            <pc:docMk/>
            <pc:sldMk cId="3814459198" sldId="307"/>
            <ac:spMk id="3" creationId="{746383FB-FAD5-ACBF-8362-99A44C5BACCD}"/>
          </ac:spMkLst>
        </pc:spChg>
        <pc:spChg chg="mod ord">
          <ac:chgData name="Chris Moreh" userId="17b81281-9f29-44e0-9273-6dadbf6896a2" providerId="ADAL" clId="{2B41A477-2A84-4B8D-9025-16417BC1047B}" dt="2024-10-01T08:13:12.980" v="505" actId="700"/>
          <ac:spMkLst>
            <pc:docMk/>
            <pc:sldMk cId="3814459198" sldId="307"/>
            <ac:spMk id="4" creationId="{EC4BC908-4805-889D-BE4F-455E3A449AA4}"/>
          </ac:spMkLst>
        </pc:spChg>
        <pc:spChg chg="mod ord">
          <ac:chgData name="Chris Moreh" userId="17b81281-9f29-44e0-9273-6dadbf6896a2" providerId="ADAL" clId="{2B41A477-2A84-4B8D-9025-16417BC1047B}" dt="2024-10-01T08:13:12.980" v="505" actId="700"/>
          <ac:spMkLst>
            <pc:docMk/>
            <pc:sldMk cId="3814459198" sldId="307"/>
            <ac:spMk id="5" creationId="{9E2F49CC-8A5A-2FB3-FD34-139202D1D593}"/>
          </ac:spMkLst>
        </pc:spChg>
        <pc:spChg chg="add mod ord">
          <ac:chgData name="Chris Moreh" userId="17b81281-9f29-44e0-9273-6dadbf6896a2" providerId="ADAL" clId="{2B41A477-2A84-4B8D-9025-16417BC1047B}" dt="2024-10-01T08:14:00.335" v="551" actId="403"/>
          <ac:spMkLst>
            <pc:docMk/>
            <pc:sldMk cId="3814459198" sldId="307"/>
            <ac:spMk id="6" creationId="{24060982-6EE3-A8F1-75FE-C4BDB2FF3CBE}"/>
          </ac:spMkLst>
        </pc:spChg>
        <pc:spChg chg="add mod ord">
          <ac:chgData name="Chris Moreh" userId="17b81281-9f29-44e0-9273-6dadbf6896a2" providerId="ADAL" clId="{2B41A477-2A84-4B8D-9025-16417BC1047B}" dt="2024-10-01T08:13:48.698" v="545" actId="403"/>
          <ac:spMkLst>
            <pc:docMk/>
            <pc:sldMk cId="3814459198" sldId="307"/>
            <ac:spMk id="7" creationId="{E112B5B6-7C9E-9DE5-8D2C-13D42F1FBB68}"/>
          </ac:spMkLst>
        </pc:spChg>
      </pc:sldChg>
      <pc:sldChg chg="del">
        <pc:chgData name="Chris Moreh" userId="17b81281-9f29-44e0-9273-6dadbf6896a2" providerId="ADAL" clId="{2B41A477-2A84-4B8D-9025-16417BC1047B}" dt="2024-10-01T08:12:55.585" v="490" actId="47"/>
        <pc:sldMkLst>
          <pc:docMk/>
          <pc:sldMk cId="3921884830" sldId="307"/>
        </pc:sldMkLst>
      </pc:sldChg>
      <pc:sldChg chg="addSp delSp modSp new mod modClrScheme modAnim chgLayout">
        <pc:chgData name="Chris Moreh" userId="17b81281-9f29-44e0-9273-6dadbf6896a2" providerId="ADAL" clId="{2B41A477-2A84-4B8D-9025-16417BC1047B}" dt="2024-10-01T09:27:11.106" v="631"/>
        <pc:sldMkLst>
          <pc:docMk/>
          <pc:sldMk cId="789519299" sldId="308"/>
        </pc:sldMkLst>
        <pc:spChg chg="del mod ord">
          <ac:chgData name="Chris Moreh" userId="17b81281-9f29-44e0-9273-6dadbf6896a2" providerId="ADAL" clId="{2B41A477-2A84-4B8D-9025-16417BC1047B}" dt="2024-10-01T08:14:19.429" v="553" actId="700"/>
          <ac:spMkLst>
            <pc:docMk/>
            <pc:sldMk cId="789519299" sldId="308"/>
            <ac:spMk id="2" creationId="{A176F019-6A03-C59E-2C86-D1FBA0C8A1A2}"/>
          </ac:spMkLst>
        </pc:spChg>
        <pc:spChg chg="del mod ord">
          <ac:chgData name="Chris Moreh" userId="17b81281-9f29-44e0-9273-6dadbf6896a2" providerId="ADAL" clId="{2B41A477-2A84-4B8D-9025-16417BC1047B}" dt="2024-10-01T08:14:19.429" v="553" actId="700"/>
          <ac:spMkLst>
            <pc:docMk/>
            <pc:sldMk cId="789519299" sldId="308"/>
            <ac:spMk id="3" creationId="{658F879A-61EF-E833-0BB3-EEF3EE2B2A05}"/>
          </ac:spMkLst>
        </pc:spChg>
        <pc:spChg chg="mod ord">
          <ac:chgData name="Chris Moreh" userId="17b81281-9f29-44e0-9273-6dadbf6896a2" providerId="ADAL" clId="{2B41A477-2A84-4B8D-9025-16417BC1047B}" dt="2024-10-01T08:14:39.698" v="555" actId="700"/>
          <ac:spMkLst>
            <pc:docMk/>
            <pc:sldMk cId="789519299" sldId="308"/>
            <ac:spMk id="4" creationId="{5CC3A4AF-2B7D-0521-FFAC-1771048EDBC0}"/>
          </ac:spMkLst>
        </pc:spChg>
        <pc:spChg chg="mod ord">
          <ac:chgData name="Chris Moreh" userId="17b81281-9f29-44e0-9273-6dadbf6896a2" providerId="ADAL" clId="{2B41A477-2A84-4B8D-9025-16417BC1047B}" dt="2024-10-01T08:14:39.698" v="555" actId="700"/>
          <ac:spMkLst>
            <pc:docMk/>
            <pc:sldMk cId="789519299" sldId="308"/>
            <ac:spMk id="5" creationId="{6772CAAB-9C32-D830-FF00-86600C487E94}"/>
          </ac:spMkLst>
        </pc:spChg>
        <pc:spChg chg="mod ord">
          <ac:chgData name="Chris Moreh" userId="17b81281-9f29-44e0-9273-6dadbf6896a2" providerId="ADAL" clId="{2B41A477-2A84-4B8D-9025-16417BC1047B}" dt="2024-10-01T08:14:39.698" v="555" actId="700"/>
          <ac:spMkLst>
            <pc:docMk/>
            <pc:sldMk cId="789519299" sldId="308"/>
            <ac:spMk id="6" creationId="{953B9D79-309D-D507-17FF-67827394EFDB}"/>
          </ac:spMkLst>
        </pc:spChg>
        <pc:spChg chg="add del mod ord">
          <ac:chgData name="Chris Moreh" userId="17b81281-9f29-44e0-9273-6dadbf6896a2" providerId="ADAL" clId="{2B41A477-2A84-4B8D-9025-16417BC1047B}" dt="2024-10-01T08:14:33.411" v="554" actId="700"/>
          <ac:spMkLst>
            <pc:docMk/>
            <pc:sldMk cId="789519299" sldId="308"/>
            <ac:spMk id="7" creationId="{976013F7-0F18-FA0B-6705-44CD98D531E0}"/>
          </ac:spMkLst>
        </pc:spChg>
        <pc:spChg chg="add del mod ord">
          <ac:chgData name="Chris Moreh" userId="17b81281-9f29-44e0-9273-6dadbf6896a2" providerId="ADAL" clId="{2B41A477-2A84-4B8D-9025-16417BC1047B}" dt="2024-10-01T08:14:33.411" v="554" actId="700"/>
          <ac:spMkLst>
            <pc:docMk/>
            <pc:sldMk cId="789519299" sldId="308"/>
            <ac:spMk id="8" creationId="{D6EBE4F3-CD6F-0060-59EE-7E568191EED8}"/>
          </ac:spMkLst>
        </pc:spChg>
        <pc:spChg chg="add del mod ord">
          <ac:chgData name="Chris Moreh" userId="17b81281-9f29-44e0-9273-6dadbf6896a2" providerId="ADAL" clId="{2B41A477-2A84-4B8D-9025-16417BC1047B}" dt="2024-10-01T08:14:39.698" v="555" actId="700"/>
          <ac:spMkLst>
            <pc:docMk/>
            <pc:sldMk cId="789519299" sldId="308"/>
            <ac:spMk id="9" creationId="{929756A2-A1D1-DD15-0E73-F2B30B074099}"/>
          </ac:spMkLst>
        </pc:spChg>
        <pc:spChg chg="add mod ord">
          <ac:chgData name="Chris Moreh" userId="17b81281-9f29-44e0-9273-6dadbf6896a2" providerId="ADAL" clId="{2B41A477-2A84-4B8D-9025-16417BC1047B}" dt="2024-10-01T09:22:58.118" v="614" actId="20577"/>
          <ac:spMkLst>
            <pc:docMk/>
            <pc:sldMk cId="789519299" sldId="308"/>
            <ac:spMk id="10" creationId="{3E217EB9-ECD3-60A1-B9CF-AF9D317C2CF5}"/>
          </ac:spMkLst>
        </pc:spChg>
        <pc:spChg chg="add del mod ord">
          <ac:chgData name="Chris Moreh" userId="17b81281-9f29-44e0-9273-6dadbf6896a2" providerId="ADAL" clId="{2B41A477-2A84-4B8D-9025-16417BC1047B}" dt="2024-10-01T09:25:36.433" v="615" actId="478"/>
          <ac:spMkLst>
            <pc:docMk/>
            <pc:sldMk cId="789519299" sldId="308"/>
            <ac:spMk id="11" creationId="{D338C314-3C3C-AE9C-9F8B-DF3986D2B700}"/>
          </ac:spMkLst>
        </pc:spChg>
        <pc:picChg chg="add mod">
          <ac:chgData name="Chris Moreh" userId="17b81281-9f29-44e0-9273-6dadbf6896a2" providerId="ADAL" clId="{2B41A477-2A84-4B8D-9025-16417BC1047B}" dt="2024-10-01T09:26:38.904" v="626" actId="1076"/>
          <ac:picMkLst>
            <pc:docMk/>
            <pc:sldMk cId="789519299" sldId="308"/>
            <ac:picMk id="1026" creationId="{16184B3D-EE26-D688-2008-ECC6BC04FBD7}"/>
          </ac:picMkLst>
        </pc:picChg>
        <pc:picChg chg="add mod">
          <ac:chgData name="Chris Moreh" userId="17b81281-9f29-44e0-9273-6dadbf6896a2" providerId="ADAL" clId="{2B41A477-2A84-4B8D-9025-16417BC1047B}" dt="2024-10-01T09:26:32.786" v="624" actId="1076"/>
          <ac:picMkLst>
            <pc:docMk/>
            <pc:sldMk cId="789519299" sldId="308"/>
            <ac:picMk id="1028" creationId="{09348C58-B6F5-DF30-779E-768B9D89EA98}"/>
          </ac:picMkLst>
        </pc:picChg>
        <pc:picChg chg="add mod">
          <ac:chgData name="Chris Moreh" userId="17b81281-9f29-44e0-9273-6dadbf6896a2" providerId="ADAL" clId="{2B41A477-2A84-4B8D-9025-16417BC1047B}" dt="2024-10-01T09:27:05.254" v="630" actId="1076"/>
          <ac:picMkLst>
            <pc:docMk/>
            <pc:sldMk cId="789519299" sldId="308"/>
            <ac:picMk id="1030" creationId="{F7773267-224B-DA6A-1555-12F2DFBEEF1F}"/>
          </ac:picMkLst>
        </pc:picChg>
      </pc:sldChg>
      <pc:sldChg chg="addSp delSp modSp new mod">
        <pc:chgData name="Chris Moreh" userId="17b81281-9f29-44e0-9273-6dadbf6896a2" providerId="ADAL" clId="{2B41A477-2A84-4B8D-9025-16417BC1047B}" dt="2024-10-01T09:22:06.730" v="599" actId="14100"/>
        <pc:sldMkLst>
          <pc:docMk/>
          <pc:sldMk cId="139448700" sldId="309"/>
        </pc:sldMkLst>
        <pc:spChg chg="del">
          <ac:chgData name="Chris Moreh" userId="17b81281-9f29-44e0-9273-6dadbf6896a2" providerId="ADAL" clId="{2B41A477-2A84-4B8D-9025-16417BC1047B}" dt="2024-10-01T09:21:09.135" v="596" actId="478"/>
          <ac:spMkLst>
            <pc:docMk/>
            <pc:sldMk cId="139448700" sldId="309"/>
            <ac:spMk id="3" creationId="{7DA5F17A-869F-1C4D-F6D6-FC0C44469A2D}"/>
          </ac:spMkLst>
        </pc:spChg>
        <pc:graphicFrameChg chg="add mod">
          <ac:chgData name="Chris Moreh" userId="17b81281-9f29-44e0-9273-6dadbf6896a2" providerId="ADAL" clId="{2B41A477-2A84-4B8D-9025-16417BC1047B}" dt="2024-10-01T09:22:06.730" v="599" actId="14100"/>
          <ac:graphicFrameMkLst>
            <pc:docMk/>
            <pc:sldMk cId="139448700" sldId="309"/>
            <ac:graphicFrameMk id="7" creationId="{4588E4A6-4909-D80C-1879-A8B2B8BE1826}"/>
          </ac:graphicFrameMkLst>
        </pc:graphicFrameChg>
      </pc:sldChg>
      <pc:sldChg chg="addSp delSp modSp new mod">
        <pc:chgData name="Chris Moreh" userId="17b81281-9f29-44e0-9273-6dadbf6896a2" providerId="ADAL" clId="{2B41A477-2A84-4B8D-9025-16417BC1047B}" dt="2024-10-01T09:42:28.211" v="728" actId="1076"/>
        <pc:sldMkLst>
          <pc:docMk/>
          <pc:sldMk cId="898458003" sldId="310"/>
        </pc:sldMkLst>
        <pc:spChg chg="mod">
          <ac:chgData name="Chris Moreh" userId="17b81281-9f29-44e0-9273-6dadbf6896a2" providerId="ADAL" clId="{2B41A477-2A84-4B8D-9025-16417BC1047B}" dt="2024-10-01T09:39:42.820" v="717" actId="20577"/>
          <ac:spMkLst>
            <pc:docMk/>
            <pc:sldMk cId="898458003" sldId="310"/>
            <ac:spMk id="2" creationId="{2361F0D9-5A48-148E-F22D-2492926AFA90}"/>
          </ac:spMkLst>
        </pc:spChg>
        <pc:spChg chg="del">
          <ac:chgData name="Chris Moreh" userId="17b81281-9f29-44e0-9273-6dadbf6896a2" providerId="ADAL" clId="{2B41A477-2A84-4B8D-9025-16417BC1047B}" dt="2024-10-01T09:39:47.943" v="718" actId="478"/>
          <ac:spMkLst>
            <pc:docMk/>
            <pc:sldMk cId="898458003" sldId="310"/>
            <ac:spMk id="3" creationId="{FA1FA58F-63F9-7243-F2DA-2AA8201CEC32}"/>
          </ac:spMkLst>
        </pc:spChg>
        <pc:picChg chg="add mod">
          <ac:chgData name="Chris Moreh" userId="17b81281-9f29-44e0-9273-6dadbf6896a2" providerId="ADAL" clId="{2B41A477-2A84-4B8D-9025-16417BC1047B}" dt="2024-10-01T09:42:28.211" v="728" actId="1076"/>
          <ac:picMkLst>
            <pc:docMk/>
            <pc:sldMk cId="898458003" sldId="310"/>
            <ac:picMk id="8" creationId="{B2270D3B-103F-2A9C-1BED-96FD2DA4E5BC}"/>
          </ac:picMkLst>
        </pc:picChg>
      </pc:sldChg>
      <pc:sldChg chg="addSp delSp modSp new mod modAnim">
        <pc:chgData name="Chris Moreh" userId="17b81281-9f29-44e0-9273-6dadbf6896a2" providerId="ADAL" clId="{2B41A477-2A84-4B8D-9025-16417BC1047B}" dt="2024-10-01T09:33:31.195" v="668"/>
        <pc:sldMkLst>
          <pc:docMk/>
          <pc:sldMk cId="1606940730" sldId="311"/>
        </pc:sldMkLst>
        <pc:spChg chg="mod">
          <ac:chgData name="Chris Moreh" userId="17b81281-9f29-44e0-9273-6dadbf6896a2" providerId="ADAL" clId="{2B41A477-2A84-4B8D-9025-16417BC1047B}" dt="2024-10-01T09:30:04.873" v="647" actId="20577"/>
          <ac:spMkLst>
            <pc:docMk/>
            <pc:sldMk cId="1606940730" sldId="311"/>
            <ac:spMk id="2" creationId="{D955D283-6261-1179-CAFB-86CC30323982}"/>
          </ac:spMkLst>
        </pc:spChg>
        <pc:spChg chg="del">
          <ac:chgData name="Chris Moreh" userId="17b81281-9f29-44e0-9273-6dadbf6896a2" providerId="ADAL" clId="{2B41A477-2A84-4B8D-9025-16417BC1047B}" dt="2024-10-01T09:30:08.332" v="648" actId="478"/>
          <ac:spMkLst>
            <pc:docMk/>
            <pc:sldMk cId="1606940730" sldId="311"/>
            <ac:spMk id="3" creationId="{AED12BC2-4E22-3329-7F3A-C72AC7BFBF01}"/>
          </ac:spMkLst>
        </pc:spChg>
        <pc:picChg chg="add mod">
          <ac:chgData name="Chris Moreh" userId="17b81281-9f29-44e0-9273-6dadbf6896a2" providerId="ADAL" clId="{2B41A477-2A84-4B8D-9025-16417BC1047B}" dt="2024-10-01T09:32:28.773" v="658" actId="1076"/>
          <ac:picMkLst>
            <pc:docMk/>
            <pc:sldMk cId="1606940730" sldId="311"/>
            <ac:picMk id="2050" creationId="{C6F34968-FFEF-B235-2AE8-3AB20A6C5F7E}"/>
          </ac:picMkLst>
        </pc:picChg>
        <pc:picChg chg="add mod">
          <ac:chgData name="Chris Moreh" userId="17b81281-9f29-44e0-9273-6dadbf6896a2" providerId="ADAL" clId="{2B41A477-2A84-4B8D-9025-16417BC1047B}" dt="2024-10-01T09:32:54.627" v="664" actId="14100"/>
          <ac:picMkLst>
            <pc:docMk/>
            <pc:sldMk cId="1606940730" sldId="311"/>
            <ac:picMk id="2052" creationId="{BF95AEBE-F22D-AEBD-1DCF-9254B99EE420}"/>
          </ac:picMkLst>
        </pc:picChg>
        <pc:picChg chg="add mod">
          <ac:chgData name="Chris Moreh" userId="17b81281-9f29-44e0-9273-6dadbf6896a2" providerId="ADAL" clId="{2B41A477-2A84-4B8D-9025-16417BC1047B}" dt="2024-10-01T09:32:34.960" v="660" actId="1076"/>
          <ac:picMkLst>
            <pc:docMk/>
            <pc:sldMk cId="1606940730" sldId="311"/>
            <ac:picMk id="2054" creationId="{A783B1E3-2737-FAC9-EEF0-24F92BA2872E}"/>
          </ac:picMkLst>
        </pc:picChg>
        <pc:picChg chg="add mod">
          <ac:chgData name="Chris Moreh" userId="17b81281-9f29-44e0-9273-6dadbf6896a2" providerId="ADAL" clId="{2B41A477-2A84-4B8D-9025-16417BC1047B}" dt="2024-10-01T09:33:28.866" v="667" actId="14100"/>
          <ac:picMkLst>
            <pc:docMk/>
            <pc:sldMk cId="1606940730" sldId="311"/>
            <ac:picMk id="2056" creationId="{CB6A280B-B30C-5004-CE83-B5E8E0D4B57E}"/>
          </ac:picMkLst>
        </pc:picChg>
      </pc:sldChg>
      <pc:sldChg chg="modSp add mod modTransition modClrScheme chgLayout">
        <pc:chgData name="Chris Moreh" userId="17b81281-9f29-44e0-9273-6dadbf6896a2" providerId="ADAL" clId="{2B41A477-2A84-4B8D-9025-16417BC1047B}" dt="2024-10-01T09:51:43.083" v="788" actId="27636"/>
        <pc:sldMkLst>
          <pc:docMk/>
          <pc:sldMk cId="966591019" sldId="319"/>
        </pc:sldMkLst>
        <pc:spChg chg="mod ord">
          <ac:chgData name="Chris Moreh" userId="17b81281-9f29-44e0-9273-6dadbf6896a2" providerId="ADAL" clId="{2B41A477-2A84-4B8D-9025-16417BC1047B}" dt="2024-10-01T09:51:43.083" v="788" actId="27636"/>
          <ac:spMkLst>
            <pc:docMk/>
            <pc:sldMk cId="966591019" sldId="319"/>
            <ac:spMk id="12" creationId="{67DAF8FC-C191-450B-947B-545B65E60CE8}"/>
          </ac:spMkLst>
        </pc:spChg>
      </pc:sldChg>
      <pc:sldChg chg="modSp add mod modTransition modClrScheme chgLayout">
        <pc:chgData name="Chris Moreh" userId="17b81281-9f29-44e0-9273-6dadbf6896a2" providerId="ADAL" clId="{2B41A477-2A84-4B8D-9025-16417BC1047B}" dt="2024-10-01T09:52:05.360" v="790" actId="27636"/>
        <pc:sldMkLst>
          <pc:docMk/>
          <pc:sldMk cId="717278951" sldId="321"/>
        </pc:sldMkLst>
        <pc:spChg chg="mod ord">
          <ac:chgData name="Chris Moreh" userId="17b81281-9f29-44e0-9273-6dadbf6896a2" providerId="ADAL" clId="{2B41A477-2A84-4B8D-9025-16417BC1047B}" dt="2024-10-01T09:52:05.360" v="790" actId="27636"/>
          <ac:spMkLst>
            <pc:docMk/>
            <pc:sldMk cId="717278951" sldId="321"/>
            <ac:spMk id="12" creationId="{67DAF8FC-C191-450B-947B-545B65E60CE8}"/>
          </ac:spMkLst>
        </pc:spChg>
      </pc:sldChg>
      <pc:sldChg chg="addSp delSp modSp add mod modTransition chgLayout">
        <pc:chgData name="Chris Moreh" userId="17b81281-9f29-44e0-9273-6dadbf6896a2" providerId="ADAL" clId="{2B41A477-2A84-4B8D-9025-16417BC1047B}" dt="2024-10-01T09:55:26.873" v="808" actId="478"/>
        <pc:sldMkLst>
          <pc:docMk/>
          <pc:sldMk cId="3603256477" sldId="327"/>
        </pc:sldMkLst>
        <pc:spChg chg="mod ord">
          <ac:chgData name="Chris Moreh" userId="17b81281-9f29-44e0-9273-6dadbf6896a2" providerId="ADAL" clId="{2B41A477-2A84-4B8D-9025-16417BC1047B}" dt="2024-10-01T09:55:23.743" v="807" actId="700"/>
          <ac:spMkLst>
            <pc:docMk/>
            <pc:sldMk cId="3603256477" sldId="327"/>
            <ac:spMk id="2" creationId="{A8E319C1-3248-4033-B708-B2B5583A88C0}"/>
          </ac:spMkLst>
        </pc:spChg>
        <pc:spChg chg="add del mod ord">
          <ac:chgData name="Chris Moreh" userId="17b81281-9f29-44e0-9273-6dadbf6896a2" providerId="ADAL" clId="{2B41A477-2A84-4B8D-9025-16417BC1047B}" dt="2024-10-01T09:55:26.873" v="808" actId="478"/>
          <ac:spMkLst>
            <pc:docMk/>
            <pc:sldMk cId="3603256477" sldId="327"/>
            <ac:spMk id="3" creationId="{0726B159-72E3-DEEA-C665-2FC7FF5DC477}"/>
          </ac:spMkLst>
        </pc:spChg>
      </pc:sldChg>
      <pc:sldChg chg="modSp add mod modTransition modClrScheme chgLayout">
        <pc:chgData name="Chris Moreh" userId="17b81281-9f29-44e0-9273-6dadbf6896a2" providerId="ADAL" clId="{2B41A477-2A84-4B8D-9025-16417BC1047B}" dt="2024-10-01T09:54:40.538" v="802" actId="700"/>
        <pc:sldMkLst>
          <pc:docMk/>
          <pc:sldMk cId="322052598" sldId="331"/>
        </pc:sldMkLst>
        <pc:spChg chg="mod ord">
          <ac:chgData name="Chris Moreh" userId="17b81281-9f29-44e0-9273-6dadbf6896a2" providerId="ADAL" clId="{2B41A477-2A84-4B8D-9025-16417BC1047B}" dt="2024-10-01T09:54:40.538" v="802" actId="700"/>
          <ac:spMkLst>
            <pc:docMk/>
            <pc:sldMk cId="322052598" sldId="331"/>
            <ac:spMk id="2" creationId="{A888F937-CB9E-4768-865B-E6969F560B01}"/>
          </ac:spMkLst>
        </pc:spChg>
        <pc:picChg chg="mod ord">
          <ac:chgData name="Chris Moreh" userId="17b81281-9f29-44e0-9273-6dadbf6896a2" providerId="ADAL" clId="{2B41A477-2A84-4B8D-9025-16417BC1047B}" dt="2024-10-01T09:54:40.538" v="802" actId="700"/>
          <ac:picMkLst>
            <pc:docMk/>
            <pc:sldMk cId="322052598" sldId="331"/>
            <ac:picMk id="6" creationId="{FA100196-E71B-400B-B56E-458F765CF89B}"/>
          </ac:picMkLst>
        </pc:picChg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3383856965" sldId="332"/>
        </pc:sldMkLst>
      </pc:sldChg>
      <pc:sldChg chg="delSp modSp add mod modTransition setBg modClrScheme delDesignElem chgLayout">
        <pc:chgData name="Chris Moreh" userId="17b81281-9f29-44e0-9273-6dadbf6896a2" providerId="ADAL" clId="{2B41A477-2A84-4B8D-9025-16417BC1047B}" dt="2024-10-01T09:53:34.329" v="796" actId="700"/>
        <pc:sldMkLst>
          <pc:docMk/>
          <pc:sldMk cId="3992132808" sldId="336"/>
        </pc:sldMkLst>
        <pc:spChg chg="mod ord">
          <ac:chgData name="Chris Moreh" userId="17b81281-9f29-44e0-9273-6dadbf6896a2" providerId="ADAL" clId="{2B41A477-2A84-4B8D-9025-16417BC1047B}" dt="2024-10-01T09:53:34.329" v="796" actId="700"/>
          <ac:spMkLst>
            <pc:docMk/>
            <pc:sldMk cId="3992132808" sldId="336"/>
            <ac:spMk id="2" creationId="{60C4B25A-7A41-4AEA-935C-86980FFB7802}"/>
          </ac:spMkLst>
        </pc:spChg>
        <pc:spChg chg="mod ord">
          <ac:chgData name="Chris Moreh" userId="17b81281-9f29-44e0-9273-6dadbf6896a2" providerId="ADAL" clId="{2B41A477-2A84-4B8D-9025-16417BC1047B}" dt="2024-10-01T09:53:34.329" v="796" actId="700"/>
          <ac:spMkLst>
            <pc:docMk/>
            <pc:sldMk cId="3992132808" sldId="336"/>
            <ac:spMk id="4" creationId="{EA8A8C7F-216B-4C24-84F3-351180DFE941}"/>
          </ac:spMkLst>
        </pc:spChg>
        <pc:spChg chg="del">
          <ac:chgData name="Chris Moreh" userId="17b81281-9f29-44e0-9273-6dadbf6896a2" providerId="ADAL" clId="{2B41A477-2A84-4B8D-9025-16417BC1047B}" dt="2024-10-01T09:53:14.880" v="794"/>
          <ac:spMkLst>
            <pc:docMk/>
            <pc:sldMk cId="3992132808" sldId="336"/>
            <ac:spMk id="9" creationId="{50F21DC9-D0AC-495C-8CC8-D5DDF8C11C22}"/>
          </ac:spMkLst>
        </pc:spChg>
        <pc:spChg chg="del">
          <ac:chgData name="Chris Moreh" userId="17b81281-9f29-44e0-9273-6dadbf6896a2" providerId="ADAL" clId="{2B41A477-2A84-4B8D-9025-16417BC1047B}" dt="2024-10-01T09:53:14.880" v="794"/>
          <ac:spMkLst>
            <pc:docMk/>
            <pc:sldMk cId="3992132808" sldId="336"/>
            <ac:spMk id="24" creationId="{8324065E-E64E-484D-84AE-BB73D056C968}"/>
          </ac:spMkLst>
        </pc:spChg>
        <pc:picChg chg="del">
          <ac:chgData name="Chris Moreh" userId="17b81281-9f29-44e0-9273-6dadbf6896a2" providerId="ADAL" clId="{2B41A477-2A84-4B8D-9025-16417BC1047B}" dt="2024-10-01T09:53:14.880" v="794"/>
          <ac:picMkLst>
            <pc:docMk/>
            <pc:sldMk cId="3992132808" sldId="336"/>
            <ac:picMk id="8" creationId="{BF7680B5-1A78-4401-BA9A-78832F0FD90E}"/>
          </ac:picMkLst>
        </pc:picChg>
        <pc:picChg chg="del">
          <ac:chgData name="Chris Moreh" userId="17b81281-9f29-44e0-9273-6dadbf6896a2" providerId="ADAL" clId="{2B41A477-2A84-4B8D-9025-16417BC1047B}" dt="2024-10-01T09:53:14.880" v="794"/>
          <ac:picMkLst>
            <pc:docMk/>
            <pc:sldMk cId="3992132808" sldId="336"/>
            <ac:picMk id="23" creationId="{1E1838EA-1FA2-4DC4-B182-B8D2C57E74B8}"/>
          </ac:picMkLst>
        </pc:picChg>
        <pc:picChg chg="del">
          <ac:chgData name="Chris Moreh" userId="17b81281-9f29-44e0-9273-6dadbf6896a2" providerId="ADAL" clId="{2B41A477-2A84-4B8D-9025-16417BC1047B}" dt="2024-10-01T09:53:14.880" v="794"/>
          <ac:picMkLst>
            <pc:docMk/>
            <pc:sldMk cId="3992132808" sldId="336"/>
            <ac:picMk id="25" creationId="{4B0E1570-C6E8-49B6-A377-07EB44A368D0}"/>
          </ac:picMkLst>
        </pc:picChg>
        <pc:cxnChg chg="del">
          <ac:chgData name="Chris Moreh" userId="17b81281-9f29-44e0-9273-6dadbf6896a2" providerId="ADAL" clId="{2B41A477-2A84-4B8D-9025-16417BC1047B}" dt="2024-10-01T09:53:14.880" v="794"/>
          <ac:cxnSpMkLst>
            <pc:docMk/>
            <pc:sldMk cId="3992132808" sldId="336"/>
            <ac:cxnSpMk id="22" creationId="{A26B82D7-D05B-412B-9A0D-6430BCD1182D}"/>
          </ac:cxnSpMkLst>
        </pc:cxnChg>
      </pc:sldChg>
      <pc:sldChg chg="delSp modSp add mod modTransition setBg modClrScheme delDesignElem chgLayout">
        <pc:chgData name="Chris Moreh" userId="17b81281-9f29-44e0-9273-6dadbf6896a2" providerId="ADAL" clId="{2B41A477-2A84-4B8D-9025-16417BC1047B}" dt="2024-10-01T09:54:05.610" v="798" actId="700"/>
        <pc:sldMkLst>
          <pc:docMk/>
          <pc:sldMk cId="898719641" sldId="337"/>
        </pc:sldMkLst>
        <pc:spChg chg="mod ord">
          <ac:chgData name="Chris Moreh" userId="17b81281-9f29-44e0-9273-6dadbf6896a2" providerId="ADAL" clId="{2B41A477-2A84-4B8D-9025-16417BC1047B}" dt="2024-10-01T09:54:05.610" v="798" actId="700"/>
          <ac:spMkLst>
            <pc:docMk/>
            <pc:sldMk cId="898719641" sldId="337"/>
            <ac:spMk id="2" creationId="{60C4B25A-7A41-4AEA-935C-86980FFB7802}"/>
          </ac:spMkLst>
        </pc:spChg>
        <pc:spChg chg="mod ord">
          <ac:chgData name="Chris Moreh" userId="17b81281-9f29-44e0-9273-6dadbf6896a2" providerId="ADAL" clId="{2B41A477-2A84-4B8D-9025-16417BC1047B}" dt="2024-10-01T09:54:05.610" v="798" actId="700"/>
          <ac:spMkLst>
            <pc:docMk/>
            <pc:sldMk cId="898719641" sldId="337"/>
            <ac:spMk id="4" creationId="{EA8A8C7F-216B-4C24-84F3-351180DFE941}"/>
          </ac:spMkLst>
        </pc:spChg>
        <pc:spChg chg="del">
          <ac:chgData name="Chris Moreh" userId="17b81281-9f29-44e0-9273-6dadbf6896a2" providerId="ADAL" clId="{2B41A477-2A84-4B8D-9025-16417BC1047B}" dt="2024-10-01T09:53:14.880" v="794"/>
          <ac:spMkLst>
            <pc:docMk/>
            <pc:sldMk cId="898719641" sldId="337"/>
            <ac:spMk id="9" creationId="{50F21DC9-D0AC-495C-8CC8-D5DDF8C11C22}"/>
          </ac:spMkLst>
        </pc:spChg>
        <pc:spChg chg="del">
          <ac:chgData name="Chris Moreh" userId="17b81281-9f29-44e0-9273-6dadbf6896a2" providerId="ADAL" clId="{2B41A477-2A84-4B8D-9025-16417BC1047B}" dt="2024-10-01T09:53:14.880" v="794"/>
          <ac:spMkLst>
            <pc:docMk/>
            <pc:sldMk cId="898719641" sldId="337"/>
            <ac:spMk id="24" creationId="{8324065E-E64E-484D-84AE-BB73D056C968}"/>
          </ac:spMkLst>
        </pc:spChg>
        <pc:picChg chg="del">
          <ac:chgData name="Chris Moreh" userId="17b81281-9f29-44e0-9273-6dadbf6896a2" providerId="ADAL" clId="{2B41A477-2A84-4B8D-9025-16417BC1047B}" dt="2024-10-01T09:53:14.880" v="794"/>
          <ac:picMkLst>
            <pc:docMk/>
            <pc:sldMk cId="898719641" sldId="337"/>
            <ac:picMk id="8" creationId="{BF7680B5-1A78-4401-BA9A-78832F0FD90E}"/>
          </ac:picMkLst>
        </pc:picChg>
        <pc:picChg chg="del">
          <ac:chgData name="Chris Moreh" userId="17b81281-9f29-44e0-9273-6dadbf6896a2" providerId="ADAL" clId="{2B41A477-2A84-4B8D-9025-16417BC1047B}" dt="2024-10-01T09:53:14.880" v="794"/>
          <ac:picMkLst>
            <pc:docMk/>
            <pc:sldMk cId="898719641" sldId="337"/>
            <ac:picMk id="23" creationId="{1E1838EA-1FA2-4DC4-B182-B8D2C57E74B8}"/>
          </ac:picMkLst>
        </pc:picChg>
        <pc:picChg chg="del">
          <ac:chgData name="Chris Moreh" userId="17b81281-9f29-44e0-9273-6dadbf6896a2" providerId="ADAL" clId="{2B41A477-2A84-4B8D-9025-16417BC1047B}" dt="2024-10-01T09:53:14.880" v="794"/>
          <ac:picMkLst>
            <pc:docMk/>
            <pc:sldMk cId="898719641" sldId="337"/>
            <ac:picMk id="25" creationId="{4B0E1570-C6E8-49B6-A377-07EB44A368D0}"/>
          </ac:picMkLst>
        </pc:picChg>
        <pc:cxnChg chg="del">
          <ac:chgData name="Chris Moreh" userId="17b81281-9f29-44e0-9273-6dadbf6896a2" providerId="ADAL" clId="{2B41A477-2A84-4B8D-9025-16417BC1047B}" dt="2024-10-01T09:53:14.880" v="794"/>
          <ac:cxnSpMkLst>
            <pc:docMk/>
            <pc:sldMk cId="898719641" sldId="337"/>
            <ac:cxnSpMk id="22" creationId="{A26B82D7-D05B-412B-9A0D-6430BCD1182D}"/>
          </ac:cxnSpMkLst>
        </pc:cxnChg>
      </pc:sldChg>
      <pc:sldChg chg="delSp modSp add mod modTransition setBg modClrScheme delDesignElem chgLayout">
        <pc:chgData name="Chris Moreh" userId="17b81281-9f29-44e0-9273-6dadbf6896a2" providerId="ADAL" clId="{2B41A477-2A84-4B8D-9025-16417BC1047B}" dt="2024-10-01T09:55:08.603" v="805" actId="700"/>
        <pc:sldMkLst>
          <pc:docMk/>
          <pc:sldMk cId="1888377005" sldId="338"/>
        </pc:sldMkLst>
        <pc:spChg chg="mod ord">
          <ac:chgData name="Chris Moreh" userId="17b81281-9f29-44e0-9273-6dadbf6896a2" providerId="ADAL" clId="{2B41A477-2A84-4B8D-9025-16417BC1047B}" dt="2024-10-01T09:55:08.603" v="805" actId="700"/>
          <ac:spMkLst>
            <pc:docMk/>
            <pc:sldMk cId="1888377005" sldId="338"/>
            <ac:spMk id="2" creationId="{60C4B25A-7A41-4AEA-935C-86980FFB7802}"/>
          </ac:spMkLst>
        </pc:spChg>
        <pc:spChg chg="mod ord">
          <ac:chgData name="Chris Moreh" userId="17b81281-9f29-44e0-9273-6dadbf6896a2" providerId="ADAL" clId="{2B41A477-2A84-4B8D-9025-16417BC1047B}" dt="2024-10-01T09:55:08.603" v="805" actId="700"/>
          <ac:spMkLst>
            <pc:docMk/>
            <pc:sldMk cId="1888377005" sldId="338"/>
            <ac:spMk id="4" creationId="{EA8A8C7F-216B-4C24-84F3-351180DFE941}"/>
          </ac:spMkLst>
        </pc:spChg>
        <pc:spChg chg="del">
          <ac:chgData name="Chris Moreh" userId="17b81281-9f29-44e0-9273-6dadbf6896a2" providerId="ADAL" clId="{2B41A477-2A84-4B8D-9025-16417BC1047B}" dt="2024-10-01T09:53:14.880" v="794"/>
          <ac:spMkLst>
            <pc:docMk/>
            <pc:sldMk cId="1888377005" sldId="338"/>
            <ac:spMk id="9" creationId="{50F21DC9-D0AC-495C-8CC8-D5DDF8C11C22}"/>
          </ac:spMkLst>
        </pc:spChg>
        <pc:spChg chg="del">
          <ac:chgData name="Chris Moreh" userId="17b81281-9f29-44e0-9273-6dadbf6896a2" providerId="ADAL" clId="{2B41A477-2A84-4B8D-9025-16417BC1047B}" dt="2024-10-01T09:53:14.880" v="794"/>
          <ac:spMkLst>
            <pc:docMk/>
            <pc:sldMk cId="1888377005" sldId="338"/>
            <ac:spMk id="24" creationId="{8324065E-E64E-484D-84AE-BB73D056C968}"/>
          </ac:spMkLst>
        </pc:spChg>
        <pc:picChg chg="del">
          <ac:chgData name="Chris Moreh" userId="17b81281-9f29-44e0-9273-6dadbf6896a2" providerId="ADAL" clId="{2B41A477-2A84-4B8D-9025-16417BC1047B}" dt="2024-10-01T09:53:14.880" v="794"/>
          <ac:picMkLst>
            <pc:docMk/>
            <pc:sldMk cId="1888377005" sldId="338"/>
            <ac:picMk id="8" creationId="{BF7680B5-1A78-4401-BA9A-78832F0FD90E}"/>
          </ac:picMkLst>
        </pc:picChg>
        <pc:picChg chg="del">
          <ac:chgData name="Chris Moreh" userId="17b81281-9f29-44e0-9273-6dadbf6896a2" providerId="ADAL" clId="{2B41A477-2A84-4B8D-9025-16417BC1047B}" dt="2024-10-01T09:53:14.880" v="794"/>
          <ac:picMkLst>
            <pc:docMk/>
            <pc:sldMk cId="1888377005" sldId="338"/>
            <ac:picMk id="23" creationId="{1E1838EA-1FA2-4DC4-B182-B8D2C57E74B8}"/>
          </ac:picMkLst>
        </pc:picChg>
        <pc:picChg chg="del">
          <ac:chgData name="Chris Moreh" userId="17b81281-9f29-44e0-9273-6dadbf6896a2" providerId="ADAL" clId="{2B41A477-2A84-4B8D-9025-16417BC1047B}" dt="2024-10-01T09:53:14.880" v="794"/>
          <ac:picMkLst>
            <pc:docMk/>
            <pc:sldMk cId="1888377005" sldId="338"/>
            <ac:picMk id="25" creationId="{4B0E1570-C6E8-49B6-A377-07EB44A368D0}"/>
          </ac:picMkLst>
        </pc:picChg>
        <pc:cxnChg chg="del">
          <ac:chgData name="Chris Moreh" userId="17b81281-9f29-44e0-9273-6dadbf6896a2" providerId="ADAL" clId="{2B41A477-2A84-4B8D-9025-16417BC1047B}" dt="2024-10-01T09:53:14.880" v="794"/>
          <ac:cxnSpMkLst>
            <pc:docMk/>
            <pc:sldMk cId="1888377005" sldId="338"/>
            <ac:cxnSpMk id="22" creationId="{A26B82D7-D05B-412B-9A0D-6430BCD1182D}"/>
          </ac:cxnSpMkLst>
        </pc:cxnChg>
      </pc:sldChg>
      <pc:sldChg chg="modSp add mod modTransition setBg chgLayout">
        <pc:chgData name="Chris Moreh" userId="17b81281-9f29-44e0-9273-6dadbf6896a2" providerId="ADAL" clId="{2B41A477-2A84-4B8D-9025-16417BC1047B}" dt="2024-10-01T09:41:48.244" v="726" actId="700"/>
        <pc:sldMkLst>
          <pc:docMk/>
          <pc:sldMk cId="269492429" sldId="342"/>
        </pc:sldMkLst>
        <pc:spChg chg="mod ord">
          <ac:chgData name="Chris Moreh" userId="17b81281-9f29-44e0-9273-6dadbf6896a2" providerId="ADAL" clId="{2B41A477-2A84-4B8D-9025-16417BC1047B}" dt="2024-10-01T09:41:48.244" v="726" actId="700"/>
          <ac:spMkLst>
            <pc:docMk/>
            <pc:sldMk cId="269492429" sldId="342"/>
            <ac:spMk id="2" creationId="{F3FC8804-72A9-4C86-A722-3B7579EC5F17}"/>
          </ac:spMkLst>
        </pc:spChg>
        <pc:graphicFrameChg chg="mod ord">
          <ac:chgData name="Chris Moreh" userId="17b81281-9f29-44e0-9273-6dadbf6896a2" providerId="ADAL" clId="{2B41A477-2A84-4B8D-9025-16417BC1047B}" dt="2024-10-01T09:41:48.244" v="726" actId="700"/>
          <ac:graphicFrameMkLst>
            <pc:docMk/>
            <pc:sldMk cId="269492429" sldId="342"/>
            <ac:graphicFrameMk id="5" creationId="{5FA5CA1B-4772-44B7-97DA-8331ADEE2739}"/>
          </ac:graphicFrameMkLst>
        </pc:graphicFrameChg>
      </pc:sldChg>
      <pc:sldChg chg="delSp add del mod">
        <pc:chgData name="Chris Moreh" userId="17b81281-9f29-44e0-9273-6dadbf6896a2" providerId="ADAL" clId="{2B41A477-2A84-4B8D-9025-16417BC1047B}" dt="2024-10-01T09:36:34.580" v="682" actId="47"/>
        <pc:sldMkLst>
          <pc:docMk/>
          <pc:sldMk cId="1895574651" sldId="349"/>
        </pc:sldMkLst>
        <pc:picChg chg="del">
          <ac:chgData name="Chris Moreh" userId="17b81281-9f29-44e0-9273-6dadbf6896a2" providerId="ADAL" clId="{2B41A477-2A84-4B8D-9025-16417BC1047B}" dt="2024-10-01T09:36:06.814" v="674" actId="21"/>
          <ac:picMkLst>
            <pc:docMk/>
            <pc:sldMk cId="1895574651" sldId="349"/>
            <ac:picMk id="10" creationId="{6951AE10-F327-F34B-B1BF-26D2AFB940FF}"/>
          </ac:picMkLst>
        </pc:picChg>
      </pc:sldChg>
      <pc:sldChg chg="delSp add del mod">
        <pc:chgData name="Chris Moreh" userId="17b81281-9f29-44e0-9273-6dadbf6896a2" providerId="ADAL" clId="{2B41A477-2A84-4B8D-9025-16417BC1047B}" dt="2024-10-01T09:36:35.986" v="683" actId="47"/>
        <pc:sldMkLst>
          <pc:docMk/>
          <pc:sldMk cId="3325492450" sldId="351"/>
        </pc:sldMkLst>
        <pc:picChg chg="del">
          <ac:chgData name="Chris Moreh" userId="17b81281-9f29-44e0-9273-6dadbf6896a2" providerId="ADAL" clId="{2B41A477-2A84-4B8D-9025-16417BC1047B}" dt="2024-10-01T09:36:17.442" v="677" actId="21"/>
          <ac:picMkLst>
            <pc:docMk/>
            <pc:sldMk cId="3325492450" sldId="351"/>
            <ac:picMk id="3" creationId="{E799476A-680D-2840-9DFF-2E990754A068}"/>
          </ac:picMkLst>
        </pc:picChg>
      </pc:sldChg>
      <pc:sldChg chg="addSp delSp modSp new mod">
        <pc:chgData name="Chris Moreh" userId="17b81281-9f29-44e0-9273-6dadbf6896a2" providerId="ADAL" clId="{2B41A477-2A84-4B8D-9025-16417BC1047B}" dt="2024-10-01T09:37:22.378" v="685" actId="1076"/>
        <pc:sldMkLst>
          <pc:docMk/>
          <pc:sldMk cId="2967270402" sldId="352"/>
        </pc:sldMkLst>
        <pc:spChg chg="mod">
          <ac:chgData name="Chris Moreh" userId="17b81281-9f29-44e0-9273-6dadbf6896a2" providerId="ADAL" clId="{2B41A477-2A84-4B8D-9025-16417BC1047B}" dt="2024-10-01T09:35:53.121" v="672"/>
          <ac:spMkLst>
            <pc:docMk/>
            <pc:sldMk cId="2967270402" sldId="352"/>
            <ac:spMk id="2" creationId="{FC537BB3-27CB-8EF1-ABA8-6796AD98E2C5}"/>
          </ac:spMkLst>
        </pc:spChg>
        <pc:spChg chg="del">
          <ac:chgData name="Chris Moreh" userId="17b81281-9f29-44e0-9273-6dadbf6896a2" providerId="ADAL" clId="{2B41A477-2A84-4B8D-9025-16417BC1047B}" dt="2024-10-01T09:36:12.216" v="675" actId="478"/>
          <ac:spMkLst>
            <pc:docMk/>
            <pc:sldMk cId="2967270402" sldId="352"/>
            <ac:spMk id="3" creationId="{18868135-2465-7ECF-CBA2-2BF8184B9423}"/>
          </ac:spMkLst>
        </pc:spChg>
        <pc:picChg chg="add mod">
          <ac:chgData name="Chris Moreh" userId="17b81281-9f29-44e0-9273-6dadbf6896a2" providerId="ADAL" clId="{2B41A477-2A84-4B8D-9025-16417BC1047B}" dt="2024-10-01T09:37:22.378" v="685" actId="1076"/>
          <ac:picMkLst>
            <pc:docMk/>
            <pc:sldMk cId="2967270402" sldId="352"/>
            <ac:picMk id="10" creationId="{6951AE10-F327-F34B-B1BF-26D2AFB940FF}"/>
          </ac:picMkLst>
        </pc:picChg>
      </pc:sldChg>
      <pc:sldChg chg="addSp delSp modSp new mod">
        <pc:chgData name="Chris Moreh" userId="17b81281-9f29-44e0-9273-6dadbf6896a2" providerId="ADAL" clId="{2B41A477-2A84-4B8D-9025-16417BC1047B}" dt="2024-10-01T09:37:54.423" v="695" actId="20577"/>
        <pc:sldMkLst>
          <pc:docMk/>
          <pc:sldMk cId="1562431172" sldId="353"/>
        </pc:sldMkLst>
        <pc:spChg chg="mod">
          <ac:chgData name="Chris Moreh" userId="17b81281-9f29-44e0-9273-6dadbf6896a2" providerId="ADAL" clId="{2B41A477-2A84-4B8D-9025-16417BC1047B}" dt="2024-10-01T09:37:54.423" v="695" actId="20577"/>
          <ac:spMkLst>
            <pc:docMk/>
            <pc:sldMk cId="1562431172" sldId="353"/>
            <ac:spMk id="2" creationId="{D9641BC8-DCF4-F058-F446-222E48C379C8}"/>
          </ac:spMkLst>
        </pc:spChg>
        <pc:spChg chg="del">
          <ac:chgData name="Chris Moreh" userId="17b81281-9f29-44e0-9273-6dadbf6896a2" providerId="ADAL" clId="{2B41A477-2A84-4B8D-9025-16417BC1047B}" dt="2024-10-01T09:36:22.605" v="678" actId="478"/>
          <ac:spMkLst>
            <pc:docMk/>
            <pc:sldMk cId="1562431172" sldId="353"/>
            <ac:spMk id="3" creationId="{5CD09B86-3D50-D279-C911-8BE1CCDDAC8D}"/>
          </ac:spMkLst>
        </pc:spChg>
        <pc:picChg chg="add mod">
          <ac:chgData name="Chris Moreh" userId="17b81281-9f29-44e0-9273-6dadbf6896a2" providerId="ADAL" clId="{2B41A477-2A84-4B8D-9025-16417BC1047B}" dt="2024-10-01T09:36:31.933" v="681" actId="1076"/>
          <ac:picMkLst>
            <pc:docMk/>
            <pc:sldMk cId="1562431172" sldId="353"/>
            <ac:picMk id="7" creationId="{E799476A-680D-2840-9DFF-2E990754A068}"/>
          </ac:picMkLst>
        </pc:picChg>
      </pc:sldChg>
      <pc:sldChg chg="addSp delSp modSp new mod modClrScheme chgLayout">
        <pc:chgData name="Chris Moreh" userId="17b81281-9f29-44e0-9273-6dadbf6896a2" providerId="ADAL" clId="{2B41A477-2A84-4B8D-9025-16417BC1047B}" dt="2024-10-01T09:56:00.182" v="829" actId="20577"/>
        <pc:sldMkLst>
          <pc:docMk/>
          <pc:sldMk cId="253129452" sldId="354"/>
        </pc:sldMkLst>
        <pc:spChg chg="del mod ord">
          <ac:chgData name="Chris Moreh" userId="17b81281-9f29-44e0-9273-6dadbf6896a2" providerId="ADAL" clId="{2B41A477-2A84-4B8D-9025-16417BC1047B}" dt="2024-10-01T09:55:46.264" v="812" actId="700"/>
          <ac:spMkLst>
            <pc:docMk/>
            <pc:sldMk cId="253129452" sldId="354"/>
            <ac:spMk id="2" creationId="{35325FDB-DC5C-8B64-2FD6-BE7314E44098}"/>
          </ac:spMkLst>
        </pc:spChg>
        <pc:spChg chg="del mod ord">
          <ac:chgData name="Chris Moreh" userId="17b81281-9f29-44e0-9273-6dadbf6896a2" providerId="ADAL" clId="{2B41A477-2A84-4B8D-9025-16417BC1047B}" dt="2024-10-01T09:55:46.264" v="812" actId="700"/>
          <ac:spMkLst>
            <pc:docMk/>
            <pc:sldMk cId="253129452" sldId="354"/>
            <ac:spMk id="3" creationId="{FE9EA550-1A90-941C-E2B2-21EF2D0E4650}"/>
          </ac:spMkLst>
        </pc:spChg>
        <pc:spChg chg="mod ord">
          <ac:chgData name="Chris Moreh" userId="17b81281-9f29-44e0-9273-6dadbf6896a2" providerId="ADAL" clId="{2B41A477-2A84-4B8D-9025-16417BC1047B}" dt="2024-10-01T09:55:46.264" v="812" actId="700"/>
          <ac:spMkLst>
            <pc:docMk/>
            <pc:sldMk cId="253129452" sldId="354"/>
            <ac:spMk id="4" creationId="{7452334B-2A42-251C-845C-1CED233665F2}"/>
          </ac:spMkLst>
        </pc:spChg>
        <pc:spChg chg="mod ord">
          <ac:chgData name="Chris Moreh" userId="17b81281-9f29-44e0-9273-6dadbf6896a2" providerId="ADAL" clId="{2B41A477-2A84-4B8D-9025-16417BC1047B}" dt="2024-10-01T09:55:46.264" v="812" actId="700"/>
          <ac:spMkLst>
            <pc:docMk/>
            <pc:sldMk cId="253129452" sldId="354"/>
            <ac:spMk id="5" creationId="{E7848055-4F62-3048-C4D2-554FF0041ADC}"/>
          </ac:spMkLst>
        </pc:spChg>
        <pc:spChg chg="mod ord">
          <ac:chgData name="Chris Moreh" userId="17b81281-9f29-44e0-9273-6dadbf6896a2" providerId="ADAL" clId="{2B41A477-2A84-4B8D-9025-16417BC1047B}" dt="2024-10-01T09:55:46.264" v="812" actId="700"/>
          <ac:spMkLst>
            <pc:docMk/>
            <pc:sldMk cId="253129452" sldId="354"/>
            <ac:spMk id="6" creationId="{70535960-24E1-CFDC-22DF-A828C2B2C10E}"/>
          </ac:spMkLst>
        </pc:spChg>
        <pc:spChg chg="add mod ord">
          <ac:chgData name="Chris Moreh" userId="17b81281-9f29-44e0-9273-6dadbf6896a2" providerId="ADAL" clId="{2B41A477-2A84-4B8D-9025-16417BC1047B}" dt="2024-10-01T09:55:54.227" v="822" actId="20577"/>
          <ac:spMkLst>
            <pc:docMk/>
            <pc:sldMk cId="253129452" sldId="354"/>
            <ac:spMk id="7" creationId="{FF2CBA3A-E59C-1E5C-37CA-CD0F1E185ED5}"/>
          </ac:spMkLst>
        </pc:spChg>
        <pc:spChg chg="add mod ord">
          <ac:chgData name="Chris Moreh" userId="17b81281-9f29-44e0-9273-6dadbf6896a2" providerId="ADAL" clId="{2B41A477-2A84-4B8D-9025-16417BC1047B}" dt="2024-10-01T09:56:00.182" v="829" actId="20577"/>
          <ac:spMkLst>
            <pc:docMk/>
            <pc:sldMk cId="253129452" sldId="354"/>
            <ac:spMk id="8" creationId="{636F7FD2-53FA-4A51-9681-6FC5C8960063}"/>
          </ac:spMkLst>
        </pc:spChg>
      </pc:sldChg>
      <pc:sldChg chg="modSp add">
        <pc:chgData name="Chris Moreh" userId="17b81281-9f29-44e0-9273-6dadbf6896a2" providerId="ADAL" clId="{2B41A477-2A84-4B8D-9025-16417BC1047B}" dt="2024-10-01T09:43:23.679" v="730" actId="207"/>
        <pc:sldMkLst>
          <pc:docMk/>
          <pc:sldMk cId="2041529945" sldId="355"/>
        </pc:sldMkLst>
        <pc:graphicFrameChg chg="mod">
          <ac:chgData name="Chris Moreh" userId="17b81281-9f29-44e0-9273-6dadbf6896a2" providerId="ADAL" clId="{2B41A477-2A84-4B8D-9025-16417BC1047B}" dt="2024-10-01T09:43:23.679" v="730" actId="207"/>
          <ac:graphicFrameMkLst>
            <pc:docMk/>
            <pc:sldMk cId="2041529945" sldId="355"/>
            <ac:graphicFrameMk id="5" creationId="{5FA5CA1B-4772-44B7-97DA-8331ADEE2739}"/>
          </ac:graphicFrameMkLst>
        </pc:graphicFrameChg>
      </pc:sldChg>
      <pc:sldChg chg="addSp delSp modSp add mod modAnim">
        <pc:chgData name="Chris Moreh" userId="17b81281-9f29-44e0-9273-6dadbf6896a2" providerId="ADAL" clId="{2B41A477-2A84-4B8D-9025-16417BC1047B}" dt="2024-10-01T09:48:40.321" v="769"/>
        <pc:sldMkLst>
          <pc:docMk/>
          <pc:sldMk cId="1063371618" sldId="356"/>
        </pc:sldMkLst>
        <pc:spChg chg="add del mod">
          <ac:chgData name="Chris Moreh" userId="17b81281-9f29-44e0-9273-6dadbf6896a2" providerId="ADAL" clId="{2B41A477-2A84-4B8D-9025-16417BC1047B}" dt="2024-10-01T09:46:19.605" v="746" actId="478"/>
          <ac:spMkLst>
            <pc:docMk/>
            <pc:sldMk cId="1063371618" sldId="356"/>
            <ac:spMk id="3" creationId="{3DEE70D5-B410-48B0-1297-B53388A1C3FB}"/>
          </ac:spMkLst>
        </pc:spChg>
        <pc:spChg chg="add del mod">
          <ac:chgData name="Chris Moreh" userId="17b81281-9f29-44e0-9273-6dadbf6896a2" providerId="ADAL" clId="{2B41A477-2A84-4B8D-9025-16417BC1047B}" dt="2024-10-01T09:46:19.605" v="746" actId="478"/>
          <ac:spMkLst>
            <pc:docMk/>
            <pc:sldMk cId="1063371618" sldId="356"/>
            <ac:spMk id="9" creationId="{892E4999-D7D5-A731-B7FF-19EF33876093}"/>
          </ac:spMkLst>
        </pc:spChg>
        <pc:spChg chg="add del mod">
          <ac:chgData name="Chris Moreh" userId="17b81281-9f29-44e0-9273-6dadbf6896a2" providerId="ADAL" clId="{2B41A477-2A84-4B8D-9025-16417BC1047B}" dt="2024-10-01T09:46:19.605" v="746" actId="478"/>
          <ac:spMkLst>
            <pc:docMk/>
            <pc:sldMk cId="1063371618" sldId="356"/>
            <ac:spMk id="10" creationId="{47E5AE7E-8592-BFA6-9E6B-E7CEC527779F}"/>
          </ac:spMkLst>
        </pc:spChg>
        <pc:spChg chg="add del mod">
          <ac:chgData name="Chris Moreh" userId="17b81281-9f29-44e0-9273-6dadbf6896a2" providerId="ADAL" clId="{2B41A477-2A84-4B8D-9025-16417BC1047B}" dt="2024-10-01T09:46:19.605" v="746" actId="478"/>
          <ac:spMkLst>
            <pc:docMk/>
            <pc:sldMk cId="1063371618" sldId="356"/>
            <ac:spMk id="12" creationId="{76EB5506-25D4-2C1C-55F8-412E41741C0E}"/>
          </ac:spMkLst>
        </pc:spChg>
        <pc:spChg chg="add mod">
          <ac:chgData name="Chris Moreh" userId="17b81281-9f29-44e0-9273-6dadbf6896a2" providerId="ADAL" clId="{2B41A477-2A84-4B8D-9025-16417BC1047B}" dt="2024-10-01T09:47:06.402" v="751" actId="207"/>
          <ac:spMkLst>
            <pc:docMk/>
            <pc:sldMk cId="1063371618" sldId="356"/>
            <ac:spMk id="18" creationId="{0A6B4BD8-3553-0D82-6F18-E498715C695E}"/>
          </ac:spMkLst>
        </pc:spChg>
        <pc:spChg chg="add mod">
          <ac:chgData name="Chris Moreh" userId="17b81281-9f29-44e0-9273-6dadbf6896a2" providerId="ADAL" clId="{2B41A477-2A84-4B8D-9025-16417BC1047B}" dt="2024-10-01T09:47:40.079" v="757" actId="1076"/>
          <ac:spMkLst>
            <pc:docMk/>
            <pc:sldMk cId="1063371618" sldId="356"/>
            <ac:spMk id="19" creationId="{C7AA7184-ECFA-A188-14D3-C0836E0FD6BA}"/>
          </ac:spMkLst>
        </pc:spChg>
        <pc:spChg chg="add mod">
          <ac:chgData name="Chris Moreh" userId="17b81281-9f29-44e0-9273-6dadbf6896a2" providerId="ADAL" clId="{2B41A477-2A84-4B8D-9025-16417BC1047B}" dt="2024-10-01T09:47:32.720" v="756" actId="1076"/>
          <ac:spMkLst>
            <pc:docMk/>
            <pc:sldMk cId="1063371618" sldId="356"/>
            <ac:spMk id="20" creationId="{A35BF732-3AAD-387B-73E7-06D7DF39EFED}"/>
          </ac:spMkLst>
        </pc:spChg>
        <pc:spChg chg="add mod">
          <ac:chgData name="Chris Moreh" userId="17b81281-9f29-44e0-9273-6dadbf6896a2" providerId="ADAL" clId="{2B41A477-2A84-4B8D-9025-16417BC1047B}" dt="2024-10-01T09:47:58.150" v="761" actId="14100"/>
          <ac:spMkLst>
            <pc:docMk/>
            <pc:sldMk cId="1063371618" sldId="356"/>
            <ac:spMk id="21" creationId="{4BB4D75F-F6F9-C3E0-F709-814AAB64D1B8}"/>
          </ac:spMkLst>
        </pc:spChg>
        <pc:spChg chg="add mod">
          <ac:chgData name="Chris Moreh" userId="17b81281-9f29-44e0-9273-6dadbf6896a2" providerId="ADAL" clId="{2B41A477-2A84-4B8D-9025-16417BC1047B}" dt="2024-10-01T09:48:08.277" v="764" actId="14100"/>
          <ac:spMkLst>
            <pc:docMk/>
            <pc:sldMk cId="1063371618" sldId="356"/>
            <ac:spMk id="22" creationId="{EDE75385-D404-25BD-7E4C-EAF671C0923E}"/>
          </ac:spMkLst>
        </pc:spChg>
        <pc:cxnChg chg="add del mod">
          <ac:chgData name="Chris Moreh" userId="17b81281-9f29-44e0-9273-6dadbf6896a2" providerId="ADAL" clId="{2B41A477-2A84-4B8D-9025-16417BC1047B}" dt="2024-10-01T09:46:19.605" v="746" actId="478"/>
          <ac:cxnSpMkLst>
            <pc:docMk/>
            <pc:sldMk cId="1063371618" sldId="356"/>
            <ac:cxnSpMk id="7" creationId="{E6A65E0A-9DD1-2A3D-D444-1B1DD080115C}"/>
          </ac:cxnSpMkLst>
        </pc:cxnChg>
        <pc:cxnChg chg="add del mod">
          <ac:chgData name="Chris Moreh" userId="17b81281-9f29-44e0-9273-6dadbf6896a2" providerId="ADAL" clId="{2B41A477-2A84-4B8D-9025-16417BC1047B}" dt="2024-10-01T09:46:19.605" v="746" actId="478"/>
          <ac:cxnSpMkLst>
            <pc:docMk/>
            <pc:sldMk cId="1063371618" sldId="356"/>
            <ac:cxnSpMk id="11" creationId="{B9EB88DF-AF32-5A08-DF98-A399DB930D09}"/>
          </ac:cxnSpMkLst>
        </pc:cxnChg>
        <pc:cxnChg chg="add del mod">
          <ac:chgData name="Chris Moreh" userId="17b81281-9f29-44e0-9273-6dadbf6896a2" providerId="ADAL" clId="{2B41A477-2A84-4B8D-9025-16417BC1047B}" dt="2024-10-01T09:46:19.605" v="746" actId="478"/>
          <ac:cxnSpMkLst>
            <pc:docMk/>
            <pc:sldMk cId="1063371618" sldId="356"/>
            <ac:cxnSpMk id="13" creationId="{735C6ADF-D440-F26D-34E4-DB3B579EBED3}"/>
          </ac:cxnSpMkLst>
        </pc:cxnChg>
        <pc:cxnChg chg="add del mod">
          <ac:chgData name="Chris Moreh" userId="17b81281-9f29-44e0-9273-6dadbf6896a2" providerId="ADAL" clId="{2B41A477-2A84-4B8D-9025-16417BC1047B}" dt="2024-10-01T09:46:19.605" v="746" actId="478"/>
          <ac:cxnSpMkLst>
            <pc:docMk/>
            <pc:sldMk cId="1063371618" sldId="356"/>
            <ac:cxnSpMk id="14" creationId="{96C91C15-28F7-0EC4-9E1A-79A65805F426}"/>
          </ac:cxnSpMkLst>
        </pc:cxnChg>
      </pc:sldChg>
      <pc:sldChg chg="delSp modSp add mod delAnim modAnim">
        <pc:chgData name="Chris Moreh" userId="17b81281-9f29-44e0-9273-6dadbf6896a2" providerId="ADAL" clId="{2B41A477-2A84-4B8D-9025-16417BC1047B}" dt="2024-10-01T09:50:36.205" v="779"/>
        <pc:sldMkLst>
          <pc:docMk/>
          <pc:sldMk cId="3565505821" sldId="357"/>
        </pc:sldMkLst>
        <pc:spChg chg="mod">
          <ac:chgData name="Chris Moreh" userId="17b81281-9f29-44e0-9273-6dadbf6896a2" providerId="ADAL" clId="{2B41A477-2A84-4B8D-9025-16417BC1047B}" dt="2024-10-01T09:50:31.695" v="778" actId="14100"/>
          <ac:spMkLst>
            <pc:docMk/>
            <pc:sldMk cId="3565505821" sldId="357"/>
            <ac:spMk id="18" creationId="{0A6B4BD8-3553-0D82-6F18-E498715C695E}"/>
          </ac:spMkLst>
        </pc:spChg>
        <pc:spChg chg="del">
          <ac:chgData name="Chris Moreh" userId="17b81281-9f29-44e0-9273-6dadbf6896a2" providerId="ADAL" clId="{2B41A477-2A84-4B8D-9025-16417BC1047B}" dt="2024-10-01T09:50:15.690" v="774" actId="478"/>
          <ac:spMkLst>
            <pc:docMk/>
            <pc:sldMk cId="3565505821" sldId="357"/>
            <ac:spMk id="19" creationId="{C7AA7184-ECFA-A188-14D3-C0836E0FD6BA}"/>
          </ac:spMkLst>
        </pc:spChg>
        <pc:spChg chg="del mod">
          <ac:chgData name="Chris Moreh" userId="17b81281-9f29-44e0-9273-6dadbf6896a2" providerId="ADAL" clId="{2B41A477-2A84-4B8D-9025-16417BC1047B}" dt="2024-10-01T09:50:19.129" v="776" actId="478"/>
          <ac:spMkLst>
            <pc:docMk/>
            <pc:sldMk cId="3565505821" sldId="357"/>
            <ac:spMk id="20" creationId="{A35BF732-3AAD-387B-73E7-06D7DF39EFED}"/>
          </ac:spMkLst>
        </pc:spChg>
        <pc:spChg chg="del">
          <ac:chgData name="Chris Moreh" userId="17b81281-9f29-44e0-9273-6dadbf6896a2" providerId="ADAL" clId="{2B41A477-2A84-4B8D-9025-16417BC1047B}" dt="2024-10-01T09:50:13.387" v="773" actId="478"/>
          <ac:spMkLst>
            <pc:docMk/>
            <pc:sldMk cId="3565505821" sldId="357"/>
            <ac:spMk id="21" creationId="{4BB4D75F-F6F9-C3E0-F709-814AAB64D1B8}"/>
          </ac:spMkLst>
        </pc:spChg>
        <pc:spChg chg="del">
          <ac:chgData name="Chris Moreh" userId="17b81281-9f29-44e0-9273-6dadbf6896a2" providerId="ADAL" clId="{2B41A477-2A84-4B8D-9025-16417BC1047B}" dt="2024-10-01T09:50:10.754" v="772" actId="478"/>
          <ac:spMkLst>
            <pc:docMk/>
            <pc:sldMk cId="3565505821" sldId="357"/>
            <ac:spMk id="22" creationId="{EDE75385-D404-25BD-7E4C-EAF671C0923E}"/>
          </ac:spMkLst>
        </pc:spChg>
        <pc:picChg chg="mod">
          <ac:chgData name="Chris Moreh" userId="17b81281-9f29-44e0-9273-6dadbf6896a2" providerId="ADAL" clId="{2B41A477-2A84-4B8D-9025-16417BC1047B}" dt="2024-10-01T09:50:05.547" v="771" actId="14826"/>
          <ac:picMkLst>
            <pc:docMk/>
            <pc:sldMk cId="3565505821" sldId="357"/>
            <ac:picMk id="8" creationId="{B2270D3B-103F-2A9C-1BED-96FD2DA4E5BC}"/>
          </ac:picMkLst>
        </pc:picChg>
      </pc:sldChg>
      <pc:sldChg chg="modSp add mod modTransition chgLayout">
        <pc:chgData name="Chris Moreh" userId="17b81281-9f29-44e0-9273-6dadbf6896a2" providerId="ADAL" clId="{2B41A477-2A84-4B8D-9025-16417BC1047B}" dt="2024-10-01T09:53:43.497" v="797" actId="700"/>
        <pc:sldMkLst>
          <pc:docMk/>
          <pc:sldMk cId="4042714575" sldId="359"/>
        </pc:sldMkLst>
        <pc:spChg chg="mod ord">
          <ac:chgData name="Chris Moreh" userId="17b81281-9f29-44e0-9273-6dadbf6896a2" providerId="ADAL" clId="{2B41A477-2A84-4B8D-9025-16417BC1047B}" dt="2024-10-01T09:53:43.497" v="797" actId="700"/>
          <ac:spMkLst>
            <pc:docMk/>
            <pc:sldMk cId="4042714575" sldId="359"/>
            <ac:spMk id="6" creationId="{D733834A-F0F1-4560-9915-A1756951B213}"/>
          </ac:spMkLst>
        </pc:spChg>
        <pc:spChg chg="mod ord">
          <ac:chgData name="Chris Moreh" userId="17b81281-9f29-44e0-9273-6dadbf6896a2" providerId="ADAL" clId="{2B41A477-2A84-4B8D-9025-16417BC1047B}" dt="2024-10-01T09:53:43.497" v="797" actId="700"/>
          <ac:spMkLst>
            <pc:docMk/>
            <pc:sldMk cId="4042714575" sldId="359"/>
            <ac:spMk id="7" creationId="{139B8748-6F7A-436D-89BA-6FB1FC011C31}"/>
          </ac:spMkLst>
        </pc:spChg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4149568844" sldId="360"/>
        </pc:sldMkLst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3726797516" sldId="361"/>
        </pc:sldMkLst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840503715" sldId="362"/>
        </pc:sldMkLst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623919284" sldId="363"/>
        </pc:sldMkLst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4271899228" sldId="364"/>
        </pc:sldMkLst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3076840088" sldId="365"/>
        </pc:sldMkLst>
      </pc:sldChg>
      <pc:sldChg chg="modSp add mod modTransition">
        <pc:chgData name="Chris Moreh" userId="17b81281-9f29-44e0-9273-6dadbf6896a2" providerId="ADAL" clId="{2B41A477-2A84-4B8D-9025-16417BC1047B}" dt="2024-10-01T09:54:16.928" v="800" actId="20577"/>
        <pc:sldMkLst>
          <pc:docMk/>
          <pc:sldMk cId="32425137" sldId="366"/>
        </pc:sldMkLst>
        <pc:spChg chg="mod">
          <ac:chgData name="Chris Moreh" userId="17b81281-9f29-44e0-9273-6dadbf6896a2" providerId="ADAL" clId="{2B41A477-2A84-4B8D-9025-16417BC1047B}" dt="2024-10-01T09:54:16.928" v="800" actId="20577"/>
          <ac:spMkLst>
            <pc:docMk/>
            <pc:sldMk cId="32425137" sldId="366"/>
            <ac:spMk id="5" creationId="{CB2C076B-496B-4F65-9386-EC888A4B7735}"/>
          </ac:spMkLst>
        </pc:spChg>
      </pc:sldChg>
      <pc:sldChg chg="modSp add mod modTransition modClrScheme chgLayout">
        <pc:chgData name="Chris Moreh" userId="17b81281-9f29-44e0-9273-6dadbf6896a2" providerId="ADAL" clId="{2B41A477-2A84-4B8D-9025-16417BC1047B}" dt="2024-10-01T09:54:52.528" v="804" actId="700"/>
        <pc:sldMkLst>
          <pc:docMk/>
          <pc:sldMk cId="3117409897" sldId="367"/>
        </pc:sldMkLst>
        <pc:spChg chg="mod ord">
          <ac:chgData name="Chris Moreh" userId="17b81281-9f29-44e0-9273-6dadbf6896a2" providerId="ADAL" clId="{2B41A477-2A84-4B8D-9025-16417BC1047B}" dt="2024-10-01T09:54:52.528" v="804" actId="700"/>
          <ac:spMkLst>
            <pc:docMk/>
            <pc:sldMk cId="3117409897" sldId="367"/>
            <ac:spMk id="2" creationId="{A888F937-CB9E-4768-865B-E6969F560B01}"/>
          </ac:spMkLst>
        </pc:spChg>
        <pc:picChg chg="mod ord">
          <ac:chgData name="Chris Moreh" userId="17b81281-9f29-44e0-9273-6dadbf6896a2" providerId="ADAL" clId="{2B41A477-2A84-4B8D-9025-16417BC1047B}" dt="2024-10-01T09:54:52.528" v="804" actId="700"/>
          <ac:picMkLst>
            <pc:docMk/>
            <pc:sldMk cId="3117409897" sldId="367"/>
            <ac:picMk id="6" creationId="{FA100196-E71B-400B-B56E-458F765CF89B}"/>
          </ac:picMkLst>
        </pc:picChg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380690980" sldId="368"/>
        </pc:sldMkLst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2523947705" sldId="369"/>
        </pc:sldMkLst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511201423" sldId="370"/>
        </pc:sldMkLst>
      </pc:sldChg>
      <pc:sldChg chg="modSp add mod modTransition modClrScheme chgLayout">
        <pc:chgData name="Chris Moreh" userId="17b81281-9f29-44e0-9273-6dadbf6896a2" providerId="ADAL" clId="{2B41A477-2A84-4B8D-9025-16417BC1047B}" dt="2024-10-01T09:54:46.242" v="803" actId="700"/>
        <pc:sldMkLst>
          <pc:docMk/>
          <pc:sldMk cId="1785384435" sldId="371"/>
        </pc:sldMkLst>
        <pc:spChg chg="mod ord">
          <ac:chgData name="Chris Moreh" userId="17b81281-9f29-44e0-9273-6dadbf6896a2" providerId="ADAL" clId="{2B41A477-2A84-4B8D-9025-16417BC1047B}" dt="2024-10-01T09:54:46.242" v="803" actId="700"/>
          <ac:spMkLst>
            <pc:docMk/>
            <pc:sldMk cId="1785384435" sldId="371"/>
            <ac:spMk id="2" creationId="{A888F937-CB9E-4768-865B-E6969F560B01}"/>
          </ac:spMkLst>
        </pc:spChg>
        <pc:picChg chg="mod ord">
          <ac:chgData name="Chris Moreh" userId="17b81281-9f29-44e0-9273-6dadbf6896a2" providerId="ADAL" clId="{2B41A477-2A84-4B8D-9025-16417BC1047B}" dt="2024-10-01T09:54:46.242" v="803" actId="700"/>
          <ac:picMkLst>
            <pc:docMk/>
            <pc:sldMk cId="1785384435" sldId="371"/>
            <ac:picMk id="6" creationId="{FA100196-E71B-400B-B56E-458F765CF89B}"/>
          </ac:picMkLst>
        </pc:picChg>
      </pc:sldChg>
      <pc:sldChg chg="modSp add mod modTransition modClrScheme chgLayout">
        <pc:chgData name="Chris Moreh" userId="17b81281-9f29-44e0-9273-6dadbf6896a2" providerId="ADAL" clId="{2B41A477-2A84-4B8D-9025-16417BC1047B}" dt="2024-10-01T09:54:33.549" v="801" actId="700"/>
        <pc:sldMkLst>
          <pc:docMk/>
          <pc:sldMk cId="2010348205" sldId="372"/>
        </pc:sldMkLst>
        <pc:spChg chg="mod ord">
          <ac:chgData name="Chris Moreh" userId="17b81281-9f29-44e0-9273-6dadbf6896a2" providerId="ADAL" clId="{2B41A477-2A84-4B8D-9025-16417BC1047B}" dt="2024-10-01T09:54:33.549" v="801" actId="700"/>
          <ac:spMkLst>
            <pc:docMk/>
            <pc:sldMk cId="2010348205" sldId="372"/>
            <ac:spMk id="2" creationId="{A888F937-CB9E-4768-865B-E6969F560B01}"/>
          </ac:spMkLst>
        </pc:spChg>
        <pc:picChg chg="mod ord">
          <ac:chgData name="Chris Moreh" userId="17b81281-9f29-44e0-9273-6dadbf6896a2" providerId="ADAL" clId="{2B41A477-2A84-4B8D-9025-16417BC1047B}" dt="2024-10-01T09:54:33.549" v="801" actId="700"/>
          <ac:picMkLst>
            <pc:docMk/>
            <pc:sldMk cId="2010348205" sldId="372"/>
            <ac:picMk id="6" creationId="{FA100196-E71B-400B-B56E-458F765CF89B}"/>
          </ac:picMkLst>
        </pc:picChg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3998180932" sldId="373"/>
        </pc:sldMkLst>
      </pc:sldChg>
      <pc:sldChg chg="modSp add mod modTransition modClrScheme chgLayout">
        <pc:chgData name="Chris Moreh" userId="17b81281-9f29-44e0-9273-6dadbf6896a2" providerId="ADAL" clId="{2B41A477-2A84-4B8D-9025-16417BC1047B}" dt="2024-10-01T09:55:16.022" v="806" actId="700"/>
        <pc:sldMkLst>
          <pc:docMk/>
          <pc:sldMk cId="4006101882" sldId="374"/>
        </pc:sldMkLst>
        <pc:spChg chg="mod ord">
          <ac:chgData name="Chris Moreh" userId="17b81281-9f29-44e0-9273-6dadbf6896a2" providerId="ADAL" clId="{2B41A477-2A84-4B8D-9025-16417BC1047B}" dt="2024-10-01T09:55:16.022" v="806" actId="700"/>
          <ac:spMkLst>
            <pc:docMk/>
            <pc:sldMk cId="4006101882" sldId="374"/>
            <ac:spMk id="2" creationId="{17C3804A-BC62-4742-A6FD-F17B3D3424E3}"/>
          </ac:spMkLst>
        </pc:spChg>
        <pc:picChg chg="mod ord">
          <ac:chgData name="Chris Moreh" userId="17b81281-9f29-44e0-9273-6dadbf6896a2" providerId="ADAL" clId="{2B41A477-2A84-4B8D-9025-16417BC1047B}" dt="2024-10-01T09:55:16.022" v="806" actId="700"/>
          <ac:picMkLst>
            <pc:docMk/>
            <pc:sldMk cId="4006101882" sldId="374"/>
            <ac:picMk id="6" creationId="{11BF58D3-1E9C-4DD3-8F88-6E4B4C677574}"/>
          </ac:picMkLst>
        </pc:picChg>
      </pc:sldChg>
      <pc:sldChg chg="add modTransition">
        <pc:chgData name="Chris Moreh" userId="17b81281-9f29-44e0-9273-6dadbf6896a2" providerId="ADAL" clId="{2B41A477-2A84-4B8D-9025-16417BC1047B}" dt="2024-10-01T09:53:14.880" v="794"/>
        <pc:sldMkLst>
          <pc:docMk/>
          <pc:sldMk cId="1068929860" sldId="375"/>
        </pc:sldMkLst>
      </pc:sldChg>
      <pc:sldMasterChg chg="addSp delSp modSp mod delSldLayout modSldLayout">
        <pc:chgData name="Chris Moreh" userId="17b81281-9f29-44e0-9273-6dadbf6896a2" providerId="ADAL" clId="{2B41A477-2A84-4B8D-9025-16417BC1047B}" dt="2024-10-01T09:36:35.986" v="683" actId="47"/>
        <pc:sldMasterMkLst>
          <pc:docMk/>
          <pc:sldMasterMk cId="3120243165" sldId="2147483660"/>
        </pc:sldMasterMkLst>
        <pc:spChg chg="mod">
          <ac:chgData name="Chris Moreh" userId="17b81281-9f29-44e0-9273-6dadbf6896a2" providerId="ADAL" clId="{2B41A477-2A84-4B8D-9025-16417BC1047B}" dt="2024-10-01T08:23:24.822" v="593" actId="14100"/>
          <ac:spMkLst>
            <pc:docMk/>
            <pc:sldMasterMk cId="3120243165" sldId="2147483660"/>
            <ac:spMk id="2" creationId="{00000000-0000-0000-0000-000000000000}"/>
          </ac:spMkLst>
        </pc:spChg>
        <pc:spChg chg="mod">
          <ac:chgData name="Chris Moreh" userId="17b81281-9f29-44e0-9273-6dadbf6896a2" providerId="ADAL" clId="{2B41A477-2A84-4B8D-9025-16417BC1047B}" dt="2024-10-01T08:10:55.448" v="471" actId="404"/>
          <ac:spMkLst>
            <pc:docMk/>
            <pc:sldMasterMk cId="3120243165" sldId="2147483660"/>
            <ac:spMk id="3" creationId="{00000000-0000-0000-0000-000000000000}"/>
          </ac:spMkLst>
        </pc:spChg>
        <pc:picChg chg="add del mod">
          <ac:chgData name="Chris Moreh" userId="17b81281-9f29-44e0-9273-6dadbf6896a2" providerId="ADAL" clId="{2B41A477-2A84-4B8D-9025-16417BC1047B}" dt="2024-10-01T08:23:59.553" v="594" actId="478"/>
          <ac:picMkLst>
            <pc:docMk/>
            <pc:sldMasterMk cId="3120243165" sldId="2147483660"/>
            <ac:picMk id="8" creationId="{1610174C-5A12-03D4-004F-C65E2662D630}"/>
          </ac:picMkLst>
        </pc:picChg>
        <pc:sldLayoutChg chg="delSp modSp mod setBg">
          <pc:chgData name="Chris Moreh" userId="17b81281-9f29-44e0-9273-6dadbf6896a2" providerId="ADAL" clId="{2B41A477-2A84-4B8D-9025-16417BC1047B}" dt="2024-10-01T08:05:32.765" v="355"/>
          <pc:sldLayoutMkLst>
            <pc:docMk/>
            <pc:sldMasterMk cId="3120243165" sldId="2147483660"/>
            <pc:sldLayoutMk cId="1963352992" sldId="2147483661"/>
          </pc:sldLayoutMkLst>
          <pc:spChg chg="del">
            <ac:chgData name="Chris Moreh" userId="17b81281-9f29-44e0-9273-6dadbf6896a2" providerId="ADAL" clId="{2B41A477-2A84-4B8D-9025-16417BC1047B}" dt="2024-10-01T08:00:48.259" v="64" actId="478"/>
            <ac:spMkLst>
              <pc:docMk/>
              <pc:sldMasterMk cId="3120243165" sldId="2147483660"/>
              <pc:sldLayoutMk cId="1963352992" sldId="2147483661"/>
              <ac:spMk id="2" creationId="{00000000-0000-0000-0000-000000000000}"/>
            </ac:spMkLst>
          </pc:spChg>
          <pc:spChg chg="del">
            <ac:chgData name="Chris Moreh" userId="17b81281-9f29-44e0-9273-6dadbf6896a2" providerId="ADAL" clId="{2B41A477-2A84-4B8D-9025-16417BC1047B}" dt="2024-10-01T08:00:45.432" v="63" actId="478"/>
            <ac:spMkLst>
              <pc:docMk/>
              <pc:sldMasterMk cId="3120243165" sldId="2147483660"/>
              <pc:sldLayoutMk cId="1963352992" sldId="2147483661"/>
              <ac:spMk id="3" creationId="{00000000-0000-0000-0000-000000000000}"/>
            </ac:spMkLst>
          </pc:spChg>
          <pc:spChg chg="mod">
            <ac:chgData name="Chris Moreh" userId="17b81281-9f29-44e0-9273-6dadbf6896a2" providerId="ADAL" clId="{2B41A477-2A84-4B8D-9025-16417BC1047B}" dt="2024-10-01T08:04:14" v="343" actId="113"/>
            <ac:spMkLst>
              <pc:docMk/>
              <pc:sldMasterMk cId="3120243165" sldId="2147483660"/>
              <pc:sldLayoutMk cId="1963352992" sldId="2147483661"/>
              <ac:spMk id="10" creationId="{564B1F7A-19A6-1CF3-BEAB-784AD8D53EB1}"/>
            </ac:spMkLst>
          </pc:spChg>
          <pc:spChg chg="mod">
            <ac:chgData name="Chris Moreh" userId="17b81281-9f29-44e0-9273-6dadbf6896a2" providerId="ADAL" clId="{2B41A477-2A84-4B8D-9025-16417BC1047B}" dt="2024-10-01T08:00:40.137" v="62" actId="207"/>
            <ac:spMkLst>
              <pc:docMk/>
              <pc:sldMasterMk cId="3120243165" sldId="2147483660"/>
              <pc:sldLayoutMk cId="1963352992" sldId="2147483661"/>
              <ac:spMk id="19" creationId="{D366C7AD-815A-A77E-DFE5-343F532EBF9A}"/>
            </ac:spMkLst>
          </pc:spChg>
        </pc:sldLayoutChg>
        <pc:sldLayoutChg chg="addSp modSp mod">
          <pc:chgData name="Chris Moreh" userId="17b81281-9f29-44e0-9273-6dadbf6896a2" providerId="ADAL" clId="{2B41A477-2A84-4B8D-9025-16417BC1047B}" dt="2024-10-01T08:23:01.836" v="588" actId="14100"/>
          <pc:sldLayoutMkLst>
            <pc:docMk/>
            <pc:sldMasterMk cId="3120243165" sldId="2147483660"/>
            <pc:sldLayoutMk cId="2595251350" sldId="2147483662"/>
          </pc:sldLayoutMkLst>
          <pc:spChg chg="mod">
            <ac:chgData name="Chris Moreh" userId="17b81281-9f29-44e0-9273-6dadbf6896a2" providerId="ADAL" clId="{2B41A477-2A84-4B8D-9025-16417BC1047B}" dt="2024-10-01T08:23:01.836" v="588" actId="14100"/>
            <ac:spMkLst>
              <pc:docMk/>
              <pc:sldMasterMk cId="3120243165" sldId="2147483660"/>
              <pc:sldLayoutMk cId="2595251350" sldId="2147483662"/>
              <ac:spMk id="2" creationId="{00000000-0000-0000-0000-000000000000}"/>
            </ac:spMkLst>
          </pc:spChg>
          <pc:picChg chg="add mod">
            <ac:chgData name="Chris Moreh" userId="17b81281-9f29-44e0-9273-6dadbf6896a2" providerId="ADAL" clId="{2B41A477-2A84-4B8D-9025-16417BC1047B}" dt="2024-10-01T08:22:48.260" v="587" actId="1076"/>
            <ac:picMkLst>
              <pc:docMk/>
              <pc:sldMasterMk cId="3120243165" sldId="2147483660"/>
              <pc:sldLayoutMk cId="2595251350" sldId="2147483662"/>
              <ac:picMk id="8" creationId="{77856388-EE09-056A-2FE4-8DA8669CE65E}"/>
            </ac:picMkLst>
          </pc:picChg>
        </pc:sldLayoutChg>
        <pc:sldLayoutChg chg="modSp">
          <pc:chgData name="Chris Moreh" userId="17b81281-9f29-44e0-9273-6dadbf6896a2" providerId="ADAL" clId="{2B41A477-2A84-4B8D-9025-16417BC1047B}" dt="2024-10-01T08:16:48.868" v="557" actId="113"/>
          <pc:sldLayoutMkLst>
            <pc:docMk/>
            <pc:sldMasterMk cId="3120243165" sldId="2147483660"/>
            <pc:sldLayoutMk cId="2000362926" sldId="2147483664"/>
          </pc:sldLayoutMkLst>
          <pc:spChg chg="mod">
            <ac:chgData name="Chris Moreh" userId="17b81281-9f29-44e0-9273-6dadbf6896a2" providerId="ADAL" clId="{2B41A477-2A84-4B8D-9025-16417BC1047B}" dt="2024-10-01T08:16:48.868" v="557" actId="113"/>
            <ac:spMkLst>
              <pc:docMk/>
              <pc:sldMasterMk cId="3120243165" sldId="2147483660"/>
              <pc:sldLayoutMk cId="2000362926" sldId="2147483664"/>
              <ac:spMk id="8" creationId="{00000000-0000-0000-0000-000000000000}"/>
            </ac:spMkLst>
          </pc:spChg>
        </pc:sldLayoutChg>
        <pc:sldLayoutChg chg="modSp">
          <pc:chgData name="Chris Moreh" userId="17b81281-9f29-44e0-9273-6dadbf6896a2" providerId="ADAL" clId="{2B41A477-2A84-4B8D-9025-16417BC1047B}" dt="2024-10-01T08:16:53.465" v="558" actId="113"/>
          <pc:sldLayoutMkLst>
            <pc:docMk/>
            <pc:sldMasterMk cId="3120243165" sldId="2147483660"/>
            <pc:sldLayoutMk cId="1048557662" sldId="2147483665"/>
          </pc:sldLayoutMkLst>
          <pc:spChg chg="mod">
            <ac:chgData name="Chris Moreh" userId="17b81281-9f29-44e0-9273-6dadbf6896a2" providerId="ADAL" clId="{2B41A477-2A84-4B8D-9025-16417BC1047B}" dt="2024-10-01T08:16:53.465" v="558" actId="113"/>
            <ac:spMkLst>
              <pc:docMk/>
              <pc:sldMasterMk cId="3120243165" sldId="2147483660"/>
              <pc:sldLayoutMk cId="1048557662" sldId="2147483665"/>
              <ac:spMk id="10" creationId="{00000000-0000-0000-0000-000000000000}"/>
            </ac:spMkLst>
          </pc:spChg>
        </pc:sldLayoutChg>
        <pc:sldLayoutChg chg="modSp">
          <pc:chgData name="Chris Moreh" userId="17b81281-9f29-44e0-9273-6dadbf6896a2" providerId="ADAL" clId="{2B41A477-2A84-4B8D-9025-16417BC1047B}" dt="2024-10-01T08:16:58.223" v="559" actId="113"/>
          <pc:sldLayoutMkLst>
            <pc:docMk/>
            <pc:sldMasterMk cId="3120243165" sldId="2147483660"/>
            <pc:sldLayoutMk cId="1290176558" sldId="2147483666"/>
          </pc:sldLayoutMkLst>
          <pc:spChg chg="mod">
            <ac:chgData name="Chris Moreh" userId="17b81281-9f29-44e0-9273-6dadbf6896a2" providerId="ADAL" clId="{2B41A477-2A84-4B8D-9025-16417BC1047B}" dt="2024-10-01T08:16:58.223" v="559" actId="113"/>
            <ac:spMkLst>
              <pc:docMk/>
              <pc:sldMasterMk cId="3120243165" sldId="2147483660"/>
              <pc:sldLayoutMk cId="1290176558" sldId="2147483666"/>
              <ac:spMk id="2" creationId="{00000000-0000-0000-0000-000000000000}"/>
            </ac:spMkLst>
          </pc:spChg>
        </pc:sldLayoutChg>
        <pc:sldLayoutChg chg="modSp">
          <pc:chgData name="Chris Moreh" userId="17b81281-9f29-44e0-9273-6dadbf6896a2" providerId="ADAL" clId="{2B41A477-2A84-4B8D-9025-16417BC1047B}" dt="2024-10-01T08:18:49.154" v="575" actId="113"/>
          <pc:sldLayoutMkLst>
            <pc:docMk/>
            <pc:sldMasterMk cId="3120243165" sldId="2147483660"/>
            <pc:sldLayoutMk cId="529753349" sldId="2147483668"/>
          </pc:sldLayoutMkLst>
          <pc:spChg chg="mod">
            <ac:chgData name="Chris Moreh" userId="17b81281-9f29-44e0-9273-6dadbf6896a2" providerId="ADAL" clId="{2B41A477-2A84-4B8D-9025-16417BC1047B}" dt="2024-10-01T08:18:49.154" v="575" actId="113"/>
            <ac:spMkLst>
              <pc:docMk/>
              <pc:sldMasterMk cId="3120243165" sldId="2147483660"/>
              <pc:sldLayoutMk cId="529753349" sldId="2147483668"/>
              <ac:spMk id="2" creationId="{00000000-0000-0000-0000-000000000000}"/>
            </ac:spMkLst>
          </pc:spChg>
        </pc:sldLayoutChg>
        <pc:sldLayoutChg chg="delSp modSp mod setBg">
          <pc:chgData name="Chris Moreh" userId="17b81281-9f29-44e0-9273-6dadbf6896a2" providerId="ADAL" clId="{2B41A477-2A84-4B8D-9025-16417BC1047B}" dt="2024-10-01T08:18:39.146" v="574" actId="403"/>
          <pc:sldLayoutMkLst>
            <pc:docMk/>
            <pc:sldMasterMk cId="3120243165" sldId="2147483660"/>
            <pc:sldLayoutMk cId="1201317367" sldId="2147483669"/>
          </pc:sldLayoutMkLst>
          <pc:spChg chg="mod">
            <ac:chgData name="Chris Moreh" userId="17b81281-9f29-44e0-9273-6dadbf6896a2" providerId="ADAL" clId="{2B41A477-2A84-4B8D-9025-16417BC1047B}" dt="2024-10-01T08:18:33.288" v="568" actId="113"/>
            <ac:spMkLst>
              <pc:docMk/>
              <pc:sldMasterMk cId="3120243165" sldId="2147483660"/>
              <pc:sldLayoutMk cId="1201317367" sldId="2147483669"/>
              <ac:spMk id="2" creationId="{00000000-0000-0000-0000-000000000000}"/>
            </ac:spMkLst>
          </pc:spChg>
          <pc:spChg chg="del mod">
            <ac:chgData name="Chris Moreh" userId="17b81281-9f29-44e0-9273-6dadbf6896a2" providerId="ADAL" clId="{2B41A477-2A84-4B8D-9025-16417BC1047B}" dt="2024-10-01T08:07:20.743" v="423" actId="478"/>
            <ac:spMkLst>
              <pc:docMk/>
              <pc:sldMasterMk cId="3120243165" sldId="2147483660"/>
              <pc:sldLayoutMk cId="1201317367" sldId="2147483669"/>
              <ac:spMk id="3" creationId="{00000000-0000-0000-0000-000000000000}"/>
            </ac:spMkLst>
          </pc:spChg>
          <pc:spChg chg="mod">
            <ac:chgData name="Chris Moreh" userId="17b81281-9f29-44e0-9273-6dadbf6896a2" providerId="ADAL" clId="{2B41A477-2A84-4B8D-9025-16417BC1047B}" dt="2024-10-01T08:18:39.146" v="574" actId="403"/>
            <ac:spMkLst>
              <pc:docMk/>
              <pc:sldMasterMk cId="3120243165" sldId="2147483660"/>
              <pc:sldLayoutMk cId="1201317367" sldId="2147483669"/>
              <ac:spMk id="4" creationId="{00000000-0000-0000-0000-000000000000}"/>
            </ac:spMkLst>
          </pc:spChg>
          <pc:spChg chg="mod">
            <ac:chgData name="Chris Moreh" userId="17b81281-9f29-44e0-9273-6dadbf6896a2" providerId="ADAL" clId="{2B41A477-2A84-4B8D-9025-16417BC1047B}" dt="2024-10-01T08:09:25.741" v="450" actId="1076"/>
            <ac:spMkLst>
              <pc:docMk/>
              <pc:sldMasterMk cId="3120243165" sldId="2147483660"/>
              <pc:sldLayoutMk cId="1201317367" sldId="2147483669"/>
              <ac:spMk id="8" creationId="{00000000-0000-0000-0000-000000000000}"/>
            </ac:spMkLst>
          </pc:spChg>
          <pc:spChg chg="del mod">
            <ac:chgData name="Chris Moreh" userId="17b81281-9f29-44e0-9273-6dadbf6896a2" providerId="ADAL" clId="{2B41A477-2A84-4B8D-9025-16417BC1047B}" dt="2024-10-01T08:08:50.612" v="446" actId="478"/>
            <ac:spMkLst>
              <pc:docMk/>
              <pc:sldMasterMk cId="3120243165" sldId="2147483660"/>
              <pc:sldLayoutMk cId="1201317367" sldId="2147483669"/>
              <ac:spMk id="9" creationId="{00000000-0000-0000-0000-000000000000}"/>
            </ac:spMkLst>
          </pc:spChg>
        </pc:sldLayoutChg>
        <pc:sldLayoutChg chg="modSp">
          <pc:chgData name="Chris Moreh" userId="17b81281-9f29-44e0-9273-6dadbf6896a2" providerId="ADAL" clId="{2B41A477-2A84-4B8D-9025-16417BC1047B}" dt="2024-10-01T08:17:12.777" v="560" actId="113"/>
          <pc:sldLayoutMkLst>
            <pc:docMk/>
            <pc:sldMasterMk cId="3120243165" sldId="2147483660"/>
            <pc:sldLayoutMk cId="4034479074" sldId="2147483670"/>
          </pc:sldLayoutMkLst>
          <pc:spChg chg="mod">
            <ac:chgData name="Chris Moreh" userId="17b81281-9f29-44e0-9273-6dadbf6896a2" providerId="ADAL" clId="{2B41A477-2A84-4B8D-9025-16417BC1047B}" dt="2024-10-01T08:17:12.777" v="560" actId="113"/>
            <ac:spMkLst>
              <pc:docMk/>
              <pc:sldMasterMk cId="3120243165" sldId="2147483660"/>
              <pc:sldLayoutMk cId="4034479074" sldId="2147483670"/>
              <ac:spMk id="2" creationId="{00000000-0000-0000-0000-000000000000}"/>
            </ac:spMkLst>
          </pc:spChg>
        </pc:sldLayoutChg>
        <pc:sldLayoutChg chg="addSp modSp mod">
          <pc:chgData name="Chris Moreh" userId="17b81281-9f29-44e0-9273-6dadbf6896a2" providerId="ADAL" clId="{2B41A477-2A84-4B8D-9025-16417BC1047B}" dt="2024-10-01T08:23:13.900" v="591" actId="14100"/>
          <pc:sldLayoutMkLst>
            <pc:docMk/>
            <pc:sldMasterMk cId="3120243165" sldId="2147483660"/>
            <pc:sldLayoutMk cId="2900277239" sldId="2147483672"/>
          </pc:sldLayoutMkLst>
          <pc:spChg chg="mod">
            <ac:chgData name="Chris Moreh" userId="17b81281-9f29-44e0-9273-6dadbf6896a2" providerId="ADAL" clId="{2B41A477-2A84-4B8D-9025-16417BC1047B}" dt="2024-10-01T08:23:13.900" v="591" actId="14100"/>
            <ac:spMkLst>
              <pc:docMk/>
              <pc:sldMasterMk cId="3120243165" sldId="2147483660"/>
              <pc:sldLayoutMk cId="2900277239" sldId="2147483672"/>
              <ac:spMk id="2" creationId="{09CE3F75-4629-998C-D4E2-8B503E840A60}"/>
            </ac:spMkLst>
          </pc:spChg>
          <pc:picChg chg="add mod">
            <ac:chgData name="Chris Moreh" userId="17b81281-9f29-44e0-9273-6dadbf6896a2" providerId="ADAL" clId="{2B41A477-2A84-4B8D-9025-16417BC1047B}" dt="2024-10-01T08:23:08.776" v="590"/>
            <ac:picMkLst>
              <pc:docMk/>
              <pc:sldMasterMk cId="3120243165" sldId="2147483660"/>
              <pc:sldLayoutMk cId="2900277239" sldId="2147483672"/>
              <ac:picMk id="6" creationId="{064384DD-349E-96E1-9F2A-86B3CB91EDDA}"/>
            </ac:picMkLst>
          </pc:picChg>
        </pc:sldLayoutChg>
        <pc:sldLayoutChg chg="modSp mod">
          <pc:chgData name="Chris Moreh" userId="17b81281-9f29-44e0-9273-6dadbf6896a2" providerId="ADAL" clId="{2B41A477-2A84-4B8D-9025-16417BC1047B}" dt="2024-10-01T08:18:13.368" v="563" actId="1076"/>
          <pc:sldLayoutMkLst>
            <pc:docMk/>
            <pc:sldMasterMk cId="3120243165" sldId="2147483660"/>
            <pc:sldLayoutMk cId="691324733" sldId="2147483673"/>
          </pc:sldLayoutMkLst>
          <pc:spChg chg="mod">
            <ac:chgData name="Chris Moreh" userId="17b81281-9f29-44e0-9273-6dadbf6896a2" providerId="ADAL" clId="{2B41A477-2A84-4B8D-9025-16417BC1047B}" dt="2024-10-01T08:18:13.368" v="563" actId="1076"/>
            <ac:spMkLst>
              <pc:docMk/>
              <pc:sldMasterMk cId="3120243165" sldId="2147483660"/>
              <pc:sldLayoutMk cId="691324733" sldId="2147483673"/>
              <ac:spMk id="16" creationId="{2B8C7C2A-22F2-9C49-D70E-5C8A22C35019}"/>
            </ac:spMkLst>
          </pc:spChg>
          <pc:picChg chg="mod">
            <ac:chgData name="Chris Moreh" userId="17b81281-9f29-44e0-9273-6dadbf6896a2" providerId="ADAL" clId="{2B41A477-2A84-4B8D-9025-16417BC1047B}" dt="2024-10-01T08:18:13.368" v="563" actId="1076"/>
            <ac:picMkLst>
              <pc:docMk/>
              <pc:sldMasterMk cId="3120243165" sldId="2147483660"/>
              <pc:sldLayoutMk cId="691324733" sldId="2147483673"/>
              <ac:picMk id="17" creationId="{DD7CACF7-D679-73AB-9142-786DA076C3A7}"/>
            </ac:picMkLst>
          </pc:picChg>
          <pc:picChg chg="mod">
            <ac:chgData name="Chris Moreh" userId="17b81281-9f29-44e0-9273-6dadbf6896a2" providerId="ADAL" clId="{2B41A477-2A84-4B8D-9025-16417BC1047B}" dt="2024-10-01T08:18:13.368" v="563" actId="1076"/>
            <ac:picMkLst>
              <pc:docMk/>
              <pc:sldMasterMk cId="3120243165" sldId="2147483660"/>
              <pc:sldLayoutMk cId="691324733" sldId="2147483673"/>
              <ac:picMk id="18" creationId="{F5D755EC-05C2-0884-2C2F-74A7297B707D}"/>
            </ac:picMkLst>
          </pc:picChg>
          <pc:picChg chg="mod">
            <ac:chgData name="Chris Moreh" userId="17b81281-9f29-44e0-9273-6dadbf6896a2" providerId="ADAL" clId="{2B41A477-2A84-4B8D-9025-16417BC1047B}" dt="2024-10-01T08:18:13.368" v="563" actId="1076"/>
            <ac:picMkLst>
              <pc:docMk/>
              <pc:sldMasterMk cId="3120243165" sldId="2147483660"/>
              <pc:sldLayoutMk cId="691324733" sldId="2147483673"/>
              <ac:picMk id="19" creationId="{40A42823-F60C-D577-74D9-FE8C3E3A6237}"/>
            </ac:picMkLst>
          </pc:picChg>
          <pc:picChg chg="mod">
            <ac:chgData name="Chris Moreh" userId="17b81281-9f29-44e0-9273-6dadbf6896a2" providerId="ADAL" clId="{2B41A477-2A84-4B8D-9025-16417BC1047B}" dt="2024-10-01T08:18:13.368" v="563" actId="1076"/>
            <ac:picMkLst>
              <pc:docMk/>
              <pc:sldMasterMk cId="3120243165" sldId="2147483660"/>
              <pc:sldLayoutMk cId="691324733" sldId="2147483673"/>
              <ac:picMk id="20" creationId="{ECDBB212-ABA5-CE0D-7F0C-C37D656E0D6B}"/>
            </ac:picMkLst>
          </pc:picChg>
          <pc:picChg chg="mod">
            <ac:chgData name="Chris Moreh" userId="17b81281-9f29-44e0-9273-6dadbf6896a2" providerId="ADAL" clId="{2B41A477-2A84-4B8D-9025-16417BC1047B}" dt="2024-10-01T08:18:13.368" v="563" actId="1076"/>
            <ac:picMkLst>
              <pc:docMk/>
              <pc:sldMasterMk cId="3120243165" sldId="2147483660"/>
              <pc:sldLayoutMk cId="691324733" sldId="2147483673"/>
              <ac:picMk id="21" creationId="{9AD65224-3024-068D-2B15-9BC765970543}"/>
            </ac:picMkLst>
          </pc:picChg>
        </pc:sldLayoutChg>
        <pc:sldLayoutChg chg="modSp mod">
          <pc:chgData name="Chris Moreh" userId="17b81281-9f29-44e0-9273-6dadbf6896a2" providerId="ADAL" clId="{2B41A477-2A84-4B8D-9025-16417BC1047B}" dt="2024-10-01T08:06:41.955" v="422" actId="20577"/>
          <pc:sldLayoutMkLst>
            <pc:docMk/>
            <pc:sldMasterMk cId="3120243165" sldId="2147483660"/>
            <pc:sldLayoutMk cId="1477845932" sldId="2147483674"/>
          </pc:sldLayoutMkLst>
          <pc:spChg chg="mod">
            <ac:chgData name="Chris Moreh" userId="17b81281-9f29-44e0-9273-6dadbf6896a2" providerId="ADAL" clId="{2B41A477-2A84-4B8D-9025-16417BC1047B}" dt="2024-10-01T08:06:41.955" v="422" actId="20577"/>
            <ac:spMkLst>
              <pc:docMk/>
              <pc:sldMasterMk cId="3120243165" sldId="2147483660"/>
              <pc:sldLayoutMk cId="1477845932" sldId="2147483674"/>
              <ac:spMk id="4" creationId="{85343B67-CE49-0A0C-7F9C-757FF38AD817}"/>
            </ac:spMkLst>
          </pc:spChg>
        </pc:sldLayoutChg>
        <pc:sldLayoutChg chg="modSp mod">
          <pc:chgData name="Chris Moreh" userId="17b81281-9f29-44e0-9273-6dadbf6896a2" providerId="ADAL" clId="{2B41A477-2A84-4B8D-9025-16417BC1047B}" dt="2024-10-01T08:06:12.673" v="377" actId="20577"/>
          <pc:sldLayoutMkLst>
            <pc:docMk/>
            <pc:sldMasterMk cId="3120243165" sldId="2147483660"/>
            <pc:sldLayoutMk cId="1270494045" sldId="2147483676"/>
          </pc:sldLayoutMkLst>
          <pc:graphicFrameChg chg="modGraphic">
            <ac:chgData name="Chris Moreh" userId="17b81281-9f29-44e0-9273-6dadbf6896a2" providerId="ADAL" clId="{2B41A477-2A84-4B8D-9025-16417BC1047B}" dt="2024-10-01T08:06:12.673" v="377" actId="20577"/>
            <ac:graphicFrameMkLst>
              <pc:docMk/>
              <pc:sldMasterMk cId="3120243165" sldId="2147483660"/>
              <pc:sldLayoutMk cId="1270494045" sldId="2147483676"/>
              <ac:graphicFrameMk id="6" creationId="{A549E6D0-17C2-32B5-650D-F84097C07BFD}"/>
            </ac:graphicFrameMkLst>
          </pc:graphicFrameChg>
        </pc:sldLayoutChg>
        <pc:sldLayoutChg chg="del">
          <pc:chgData name="Chris Moreh" userId="17b81281-9f29-44e0-9273-6dadbf6896a2" providerId="ADAL" clId="{2B41A477-2A84-4B8D-9025-16417BC1047B}" dt="2024-10-01T09:36:35.986" v="683" actId="47"/>
          <pc:sldLayoutMkLst>
            <pc:docMk/>
            <pc:sldMasterMk cId="3120243165" sldId="2147483660"/>
            <pc:sldLayoutMk cId="1580391947" sldId="2147483678"/>
          </pc:sldLayoutMkLst>
        </pc:sldLayoutChg>
      </pc:sldMasterChg>
    </pc:docChg>
  </pc:docChgLst>
  <pc:docChgLst>
    <pc:chgData name="Chris Moreh" userId="17b81281-9f29-44e0-9273-6dadbf6896a2" providerId="ADAL" clId="{0587631C-E615-4358-AA79-1980FA25ACE0}"/>
    <pc:docChg chg="undo custSel addSld delSld modSld sldOrd modMainMaster">
      <pc:chgData name="Chris Moreh" userId="17b81281-9f29-44e0-9273-6dadbf6896a2" providerId="ADAL" clId="{0587631C-E615-4358-AA79-1980FA25ACE0}" dt="2024-07-22T15:39:12.405" v="69" actId="167"/>
      <pc:docMkLst>
        <pc:docMk/>
      </pc:docMkLst>
      <pc:sldChg chg="modSp mod">
        <pc:chgData name="Chris Moreh" userId="17b81281-9f29-44e0-9273-6dadbf6896a2" providerId="ADAL" clId="{0587631C-E615-4358-AA79-1980FA25ACE0}" dt="2024-07-22T15:31:14.097" v="56" actId="14100"/>
        <pc:sldMkLst>
          <pc:docMk/>
          <pc:sldMk cId="2434060694" sldId="272"/>
        </pc:sldMkLst>
        <pc:spChg chg="mod">
          <ac:chgData name="Chris Moreh" userId="17b81281-9f29-44e0-9273-6dadbf6896a2" providerId="ADAL" clId="{0587631C-E615-4358-AA79-1980FA25ACE0}" dt="2024-07-22T15:31:14.097" v="56" actId="14100"/>
          <ac:spMkLst>
            <pc:docMk/>
            <pc:sldMk cId="2434060694" sldId="272"/>
            <ac:spMk id="7" creationId="{ED61ED77-8162-28C5-EA68-6A5845CA0A41}"/>
          </ac:spMkLst>
        </pc:spChg>
      </pc:sldChg>
      <pc:sldChg chg="modSp mod">
        <pc:chgData name="Chris Moreh" userId="17b81281-9f29-44e0-9273-6dadbf6896a2" providerId="ADAL" clId="{0587631C-E615-4358-AA79-1980FA25ACE0}" dt="2024-07-22T15:39:12.405" v="69" actId="167"/>
        <pc:sldMkLst>
          <pc:docMk/>
          <pc:sldMk cId="422561252" sldId="288"/>
        </pc:sldMkLst>
        <pc:spChg chg="ord">
          <ac:chgData name="Chris Moreh" userId="17b81281-9f29-44e0-9273-6dadbf6896a2" providerId="ADAL" clId="{0587631C-E615-4358-AA79-1980FA25ACE0}" dt="2024-07-22T15:39:12.405" v="69" actId="167"/>
          <ac:spMkLst>
            <pc:docMk/>
            <pc:sldMk cId="422561252" sldId="288"/>
            <ac:spMk id="16" creationId="{B508C0B4-EF5E-073D-ECE4-0B793D2523DC}"/>
          </ac:spMkLst>
        </pc:spChg>
        <pc:spChg chg="ord">
          <ac:chgData name="Chris Moreh" userId="17b81281-9f29-44e0-9273-6dadbf6896a2" providerId="ADAL" clId="{0587631C-E615-4358-AA79-1980FA25ACE0}" dt="2024-07-22T15:39:09.338" v="68" actId="171"/>
          <ac:spMkLst>
            <pc:docMk/>
            <pc:sldMk cId="422561252" sldId="288"/>
            <ac:spMk id="17" creationId="{88455115-4E1D-0B1E-C083-1DA5C6D7503A}"/>
          </ac:spMkLst>
        </pc:spChg>
      </pc:sldChg>
      <pc:sldChg chg="addSp delSp modSp new del mod modClrScheme chgLayout">
        <pc:chgData name="Chris Moreh" userId="17b81281-9f29-44e0-9273-6dadbf6896a2" providerId="ADAL" clId="{0587631C-E615-4358-AA79-1980FA25ACE0}" dt="2024-07-22T15:28:53.947" v="34" actId="47"/>
        <pc:sldMkLst>
          <pc:docMk/>
          <pc:sldMk cId="1491049506" sldId="305"/>
        </pc:sldMkLst>
        <pc:spChg chg="del mod ord">
          <ac:chgData name="Chris Moreh" userId="17b81281-9f29-44e0-9273-6dadbf6896a2" providerId="ADAL" clId="{0587631C-E615-4358-AA79-1980FA25ACE0}" dt="2024-07-22T15:21:56.401" v="14" actId="700"/>
          <ac:spMkLst>
            <pc:docMk/>
            <pc:sldMk cId="1491049506" sldId="305"/>
            <ac:spMk id="2" creationId="{679848C9-673D-7F9B-070F-162DB7152E86}"/>
          </ac:spMkLst>
        </pc:spChg>
        <pc:spChg chg="del">
          <ac:chgData name="Chris Moreh" userId="17b81281-9f29-44e0-9273-6dadbf6896a2" providerId="ADAL" clId="{0587631C-E615-4358-AA79-1980FA25ACE0}" dt="2024-07-22T15:19:26.595" v="1" actId="478"/>
          <ac:spMkLst>
            <pc:docMk/>
            <pc:sldMk cId="1491049506" sldId="305"/>
            <ac:spMk id="3" creationId="{1EF78EB6-82C8-3863-2D4E-6AADAB7BDD01}"/>
          </ac:spMkLst>
        </pc:spChg>
        <pc:spChg chg="mod ord">
          <ac:chgData name="Chris Moreh" userId="17b81281-9f29-44e0-9273-6dadbf6896a2" providerId="ADAL" clId="{0587631C-E615-4358-AA79-1980FA25ACE0}" dt="2024-07-22T15:22:06.415" v="15" actId="700"/>
          <ac:spMkLst>
            <pc:docMk/>
            <pc:sldMk cId="1491049506" sldId="305"/>
            <ac:spMk id="4" creationId="{B70D0A1E-8BBD-BACA-6A7A-B80FA74D701A}"/>
          </ac:spMkLst>
        </pc:spChg>
        <pc:spChg chg="mod ord">
          <ac:chgData name="Chris Moreh" userId="17b81281-9f29-44e0-9273-6dadbf6896a2" providerId="ADAL" clId="{0587631C-E615-4358-AA79-1980FA25ACE0}" dt="2024-07-22T15:22:06.415" v="15" actId="700"/>
          <ac:spMkLst>
            <pc:docMk/>
            <pc:sldMk cId="1491049506" sldId="305"/>
            <ac:spMk id="5" creationId="{09D3D71A-223F-8A6C-51A6-82E7AEE2C1A4}"/>
          </ac:spMkLst>
        </pc:spChg>
        <pc:spChg chg="mod ord">
          <ac:chgData name="Chris Moreh" userId="17b81281-9f29-44e0-9273-6dadbf6896a2" providerId="ADAL" clId="{0587631C-E615-4358-AA79-1980FA25ACE0}" dt="2024-07-22T15:22:06.415" v="15" actId="700"/>
          <ac:spMkLst>
            <pc:docMk/>
            <pc:sldMk cId="1491049506" sldId="305"/>
            <ac:spMk id="6" creationId="{F46E126F-A2B9-3CE3-735D-D4E104556097}"/>
          </ac:spMkLst>
        </pc:spChg>
        <pc:spChg chg="add del mod ord">
          <ac:chgData name="Chris Moreh" userId="17b81281-9f29-44e0-9273-6dadbf6896a2" providerId="ADAL" clId="{0587631C-E615-4358-AA79-1980FA25ACE0}" dt="2024-07-22T15:22:06.415" v="15" actId="700"/>
          <ac:spMkLst>
            <pc:docMk/>
            <pc:sldMk cId="1491049506" sldId="305"/>
            <ac:spMk id="7" creationId="{D37F845F-33CA-7477-24B9-F89DAFB65E7A}"/>
          </ac:spMkLst>
        </pc:spChg>
        <pc:spChg chg="add mod ord">
          <ac:chgData name="Chris Moreh" userId="17b81281-9f29-44e0-9273-6dadbf6896a2" providerId="ADAL" clId="{0587631C-E615-4358-AA79-1980FA25ACE0}" dt="2024-07-22T15:22:06.415" v="15" actId="700"/>
          <ac:spMkLst>
            <pc:docMk/>
            <pc:sldMk cId="1491049506" sldId="305"/>
            <ac:spMk id="8" creationId="{E150AA9B-C844-0D03-1C7E-0248CCBE8C8D}"/>
          </ac:spMkLst>
        </pc:spChg>
        <pc:spChg chg="add mod ord">
          <ac:chgData name="Chris Moreh" userId="17b81281-9f29-44e0-9273-6dadbf6896a2" providerId="ADAL" clId="{0587631C-E615-4358-AA79-1980FA25ACE0}" dt="2024-07-22T15:23:34.564" v="33" actId="948"/>
          <ac:spMkLst>
            <pc:docMk/>
            <pc:sldMk cId="1491049506" sldId="305"/>
            <ac:spMk id="9" creationId="{262F7B96-BD6B-1542-5578-E6C2479A4659}"/>
          </ac:spMkLst>
        </pc:spChg>
      </pc:sldChg>
      <pc:sldChg chg="modSp add mod">
        <pc:chgData name="Chris Moreh" userId="17b81281-9f29-44e0-9273-6dadbf6896a2" providerId="ADAL" clId="{0587631C-E615-4358-AA79-1980FA25ACE0}" dt="2024-07-22T15:30:54.450" v="54" actId="6549"/>
        <pc:sldMkLst>
          <pc:docMk/>
          <pc:sldMk cId="1609695612" sldId="305"/>
        </pc:sldMkLst>
        <pc:spChg chg="mod">
          <ac:chgData name="Chris Moreh" userId="17b81281-9f29-44e0-9273-6dadbf6896a2" providerId="ADAL" clId="{0587631C-E615-4358-AA79-1980FA25ACE0}" dt="2024-07-22T15:30:54.450" v="54" actId="6549"/>
          <ac:spMkLst>
            <pc:docMk/>
            <pc:sldMk cId="1609695612" sldId="305"/>
            <ac:spMk id="7" creationId="{ED61ED77-8162-28C5-EA68-6A5845CA0A41}"/>
          </ac:spMkLst>
        </pc:spChg>
      </pc:sldChg>
      <pc:sldChg chg="modSp add mod ord">
        <pc:chgData name="Chris Moreh" userId="17b81281-9f29-44e0-9273-6dadbf6896a2" providerId="ADAL" clId="{0587631C-E615-4358-AA79-1980FA25ACE0}" dt="2024-07-22T15:30:49.174" v="53"/>
        <pc:sldMkLst>
          <pc:docMk/>
          <pc:sldMk cId="472146206" sldId="306"/>
        </pc:sldMkLst>
        <pc:spChg chg="mod">
          <ac:chgData name="Chris Moreh" userId="17b81281-9f29-44e0-9273-6dadbf6896a2" providerId="ADAL" clId="{0587631C-E615-4358-AA79-1980FA25ACE0}" dt="2024-07-22T15:30:41.757" v="51" actId="6549"/>
          <ac:spMkLst>
            <pc:docMk/>
            <pc:sldMk cId="472146206" sldId="306"/>
            <ac:spMk id="7" creationId="{ED61ED77-8162-28C5-EA68-6A5845CA0A41}"/>
          </ac:spMkLst>
        </pc:spChg>
      </pc:sldChg>
      <pc:sldChg chg="delSp add mod delAnim">
        <pc:chgData name="Chris Moreh" userId="17b81281-9f29-44e0-9273-6dadbf6896a2" providerId="ADAL" clId="{0587631C-E615-4358-AA79-1980FA25ACE0}" dt="2024-07-22T15:36:47.885" v="58" actId="478"/>
        <pc:sldMkLst>
          <pc:docMk/>
          <pc:sldMk cId="3921884830" sldId="307"/>
        </pc:sldMkLst>
        <pc:spChg chg="del">
          <ac:chgData name="Chris Moreh" userId="17b81281-9f29-44e0-9273-6dadbf6896a2" providerId="ADAL" clId="{0587631C-E615-4358-AA79-1980FA25ACE0}" dt="2024-07-22T15:36:47.885" v="58" actId="478"/>
          <ac:spMkLst>
            <pc:docMk/>
            <pc:sldMk cId="3921884830" sldId="307"/>
            <ac:spMk id="17" creationId="{88455115-4E1D-0B1E-C083-1DA5C6D7503A}"/>
          </ac:spMkLst>
        </pc:spChg>
      </pc:sldChg>
      <pc:sldMasterChg chg="addSldLayout modSldLayout">
        <pc:chgData name="Chris Moreh" userId="17b81281-9f29-44e0-9273-6dadbf6896a2" providerId="ADAL" clId="{0587631C-E615-4358-AA79-1980FA25ACE0}" dt="2024-07-22T15:21:30.631" v="13" actId="20577"/>
        <pc:sldMasterMkLst>
          <pc:docMk/>
          <pc:sldMasterMk cId="3120243165" sldId="2147483660"/>
        </pc:sldMasterMkLst>
        <pc:sldLayoutChg chg="addSp delSp modSp new mod">
          <pc:chgData name="Chris Moreh" userId="17b81281-9f29-44e0-9273-6dadbf6896a2" providerId="ADAL" clId="{0587631C-E615-4358-AA79-1980FA25ACE0}" dt="2024-07-22T15:21:30.631" v="13" actId="20577"/>
          <pc:sldLayoutMkLst>
            <pc:docMk/>
            <pc:sldMasterMk cId="3120243165" sldId="2147483660"/>
            <pc:sldLayoutMk cId="746363300" sldId="2147483677"/>
          </pc:sldLayoutMkLst>
          <pc:spChg chg="mod">
            <ac:chgData name="Chris Moreh" userId="17b81281-9f29-44e0-9273-6dadbf6896a2" providerId="ADAL" clId="{0587631C-E615-4358-AA79-1980FA25ACE0}" dt="2024-07-22T15:21:30.631" v="13" actId="20577"/>
            <ac:spMkLst>
              <pc:docMk/>
              <pc:sldMasterMk cId="3120243165" sldId="2147483660"/>
              <pc:sldLayoutMk cId="746363300" sldId="2147483677"/>
              <ac:spMk id="2" creationId="{1312ECC6-7BD6-D9D0-DD8F-30FCF10DE4E6}"/>
            </ac:spMkLst>
          </pc:spChg>
          <pc:spChg chg="add del">
            <ac:chgData name="Chris Moreh" userId="17b81281-9f29-44e0-9273-6dadbf6896a2" providerId="ADAL" clId="{0587631C-E615-4358-AA79-1980FA25ACE0}" dt="2024-07-22T15:21:21.804" v="3" actId="11529"/>
            <ac:spMkLst>
              <pc:docMk/>
              <pc:sldMasterMk cId="3120243165" sldId="2147483660"/>
              <pc:sldLayoutMk cId="746363300" sldId="2147483677"/>
              <ac:spMk id="6" creationId="{D22F521B-7A6C-C288-0714-9564114C212C}"/>
            </ac:spMkLst>
          </pc:spChg>
          <pc:spChg chg="add mod">
            <ac:chgData name="Chris Moreh" userId="17b81281-9f29-44e0-9273-6dadbf6896a2" providerId="ADAL" clId="{0587631C-E615-4358-AA79-1980FA25ACE0}" dt="2024-07-22T15:21:21.804" v="3" actId="11529"/>
            <ac:spMkLst>
              <pc:docMk/>
              <pc:sldMasterMk cId="3120243165" sldId="2147483660"/>
              <pc:sldLayoutMk cId="746363300" sldId="2147483677"/>
              <ac:spMk id="7" creationId="{C9FD4878-448B-C559-6183-304914140DF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FBD195-041F-A9A0-1644-740C91990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01E07-BD6F-76A0-E2F3-6F9E834A0E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203E3-7C81-41A5-A697-954FF252F964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D701-2DB0-B4B2-C5BD-0490DCBA57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1DA51-44A7-C88C-C39E-6DA6922B2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050DA-C3C8-4D4F-9A52-26049FB52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1809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54BCB-1937-48CE-9F00-49B381FEB4E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A333E-A95D-42FE-9CF0-D7FBE7CB0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48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50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49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10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hrismoreh.com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ncl.ac.uk/gps/staff/profile/chrismoreh.html" TargetMode="External"/><Relationship Id="rId7" Type="http://schemas.openxmlformats.org/officeDocument/2006/relationships/hyperlink" Target="mailto:chris.moreh@ncl.ac.uk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hyperlink" Target="https://www.linkedin.com/in/cgm-phd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hyperlink" Target="https://twitter.com/cgmoreh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github.com/CGMoreh" TargetMode="External"/><Relationship Id="rId1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svg"/><Relationship Id="rId21" Type="http://schemas.openxmlformats.org/officeDocument/2006/relationships/image" Target="../media/image30.svg"/><Relationship Id="rId34" Type="http://schemas.openxmlformats.org/officeDocument/2006/relationships/image" Target="../media/image43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svg"/><Relationship Id="rId41" Type="http://schemas.openxmlformats.org/officeDocument/2006/relationships/image" Target="../media/image50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svg"/><Relationship Id="rId40" Type="http://schemas.openxmlformats.org/officeDocument/2006/relationships/image" Target="../media/image49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40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svg"/><Relationship Id="rId30" Type="http://schemas.openxmlformats.org/officeDocument/2006/relationships/image" Target="../media/image39.png"/><Relationship Id="rId35" Type="http://schemas.openxmlformats.org/officeDocument/2006/relationships/image" Target="../media/image44.svg"/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42.svg"/><Relationship Id="rId38" Type="http://schemas.openxmlformats.org/officeDocument/2006/relationships/image" Target="../media/image47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svg"/><Relationship Id="rId18" Type="http://schemas.openxmlformats.org/officeDocument/2006/relationships/image" Target="../media/image21.png"/><Relationship Id="rId3" Type="http://schemas.openxmlformats.org/officeDocument/2006/relationships/image" Target="../media/image12.svg"/><Relationship Id="rId21" Type="http://schemas.openxmlformats.org/officeDocument/2006/relationships/image" Target="../media/image14.svg"/><Relationship Id="rId7" Type="http://schemas.openxmlformats.org/officeDocument/2006/relationships/image" Target="../media/image16.svg"/><Relationship Id="rId12" Type="http://schemas.openxmlformats.org/officeDocument/2006/relationships/image" Target="../media/image27.png"/><Relationship Id="rId17" Type="http://schemas.openxmlformats.org/officeDocument/2006/relationships/image" Target="../media/image30.svg"/><Relationship Id="rId2" Type="http://schemas.openxmlformats.org/officeDocument/2006/relationships/image" Target="../media/image11.png"/><Relationship Id="rId16" Type="http://schemas.openxmlformats.org/officeDocument/2006/relationships/image" Target="../media/image29.png"/><Relationship Id="rId20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24.svg"/><Relationship Id="rId15" Type="http://schemas.openxmlformats.org/officeDocument/2006/relationships/image" Target="../media/image20.svg"/><Relationship Id="rId10" Type="http://schemas.openxmlformats.org/officeDocument/2006/relationships/image" Target="../media/image17.png"/><Relationship Id="rId19" Type="http://schemas.openxmlformats.org/officeDocument/2006/relationships/image" Target="../media/image22.svg"/><Relationship Id="rId4" Type="http://schemas.openxmlformats.org/officeDocument/2006/relationships/image" Target="../media/image23.png"/><Relationship Id="rId9" Type="http://schemas.openxmlformats.org/officeDocument/2006/relationships/image" Target="../media/image26.svg"/><Relationship Id="rId1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hyperlink" Target="https://www.linkedin.com/in/cgm-phd/" TargetMode="External"/><Relationship Id="rId18" Type="http://schemas.openxmlformats.org/officeDocument/2006/relationships/image" Target="../media/image9.png"/><Relationship Id="rId3" Type="http://schemas.openxmlformats.org/officeDocument/2006/relationships/image" Target="../media/image51.png"/><Relationship Id="rId7" Type="http://schemas.openxmlformats.org/officeDocument/2006/relationships/image" Target="../media/image3.png"/><Relationship Id="rId12" Type="http://schemas.openxmlformats.org/officeDocument/2006/relationships/hyperlink" Target="https://twitter.com/cgmoreh" TargetMode="External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3.svg"/><Relationship Id="rId11" Type="http://schemas.openxmlformats.org/officeDocument/2006/relationships/hyperlink" Target="https://github.com/CGMoreh" TargetMode="External"/><Relationship Id="rId5" Type="http://schemas.openxmlformats.org/officeDocument/2006/relationships/image" Target="../media/image52.png"/><Relationship Id="rId15" Type="http://schemas.openxmlformats.org/officeDocument/2006/relationships/image" Target="../media/image6.png"/><Relationship Id="rId10" Type="http://schemas.openxmlformats.org/officeDocument/2006/relationships/hyperlink" Target="https://www.chrismoreh.com/" TargetMode="External"/><Relationship Id="rId19" Type="http://schemas.openxmlformats.org/officeDocument/2006/relationships/image" Target="../media/image54.png"/><Relationship Id="rId4" Type="http://schemas.microsoft.com/office/2007/relationships/hdphoto" Target="../media/hdphoto1.wdp"/><Relationship Id="rId9" Type="http://schemas.openxmlformats.org/officeDocument/2006/relationships/hyperlink" Target="mailto:chris.moreh@ncl.ac.uk" TargetMode="External"/><Relationship Id="rId1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80000"/>
            <a:lum/>
          </a:blip>
          <a:srcRect/>
          <a:stretch>
            <a:fillRect l="2000" r="2000" b="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598116"/>
            <a:ext cx="98755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4B1F7A-19A6-1CF3-BEAB-784AD8D53EB1}"/>
              </a:ext>
            </a:extLst>
          </p:cNvPr>
          <p:cNvSpPr txBox="1"/>
          <p:nvPr userDrawn="1"/>
        </p:nvSpPr>
        <p:spPr>
          <a:xfrm>
            <a:off x="1076962" y="4981037"/>
            <a:ext cx="3298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hlinkClick r:id="rId3"/>
              </a:rPr>
              <a:t>Dr Chris Moreh</a:t>
            </a:r>
            <a:endParaRPr lang="en-GB" sz="2400" b="1" dirty="0"/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Lecturer (Assistant Professor) in Sociology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Newcastle University (UK)</a:t>
            </a:r>
          </a:p>
        </p:txBody>
      </p:sp>
      <p:pic>
        <p:nvPicPr>
          <p:cNvPr id="17" name="Picture 12" descr="Partners; Sustaining Creative Economies ...">
            <a:extLst>
              <a:ext uri="{FF2B5EF4-FFF2-40B4-BE49-F238E27FC236}">
                <a16:creationId xmlns:a16="http://schemas.microsoft.com/office/drawing/2014/main" id="{5E3F19EF-7B80-6D97-E3A7-968224B762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55" y="5559906"/>
            <a:ext cx="879898" cy="49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47E78DF-0172-CCB2-A101-66933B0971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5271" y="4969095"/>
            <a:ext cx="2466369" cy="8119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66C7AD-815A-A77E-DFE5-343F532EBF9A}"/>
              </a:ext>
            </a:extLst>
          </p:cNvPr>
          <p:cNvSpPr txBox="1"/>
          <p:nvPr userDrawn="1"/>
        </p:nvSpPr>
        <p:spPr>
          <a:xfrm>
            <a:off x="5214979" y="4804497"/>
            <a:ext cx="2582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7"/>
              </a:rPr>
              <a:t>chris.moreh@ncl.ac.uk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  <a:hlinkClick r:id="rId8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8"/>
              </a:rPr>
              <a:t>chrismoreh.com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9"/>
              </a:rPr>
              <a:t>/CGMoreh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0"/>
              </a:rPr>
              <a:t>@CGMoreh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1"/>
              </a:rPr>
              <a:t>Chris 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49FC35-C474-B9EE-00BD-BC74BCEB8E9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flipH="1">
            <a:off x="5230888" y="5140634"/>
            <a:ext cx="174474" cy="180000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F9EC77A0-6416-6CCB-C929-DDC0F09623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59" y="5607125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F971661E-6DFA-370A-89DD-D2BC0DED9D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62" y="5875809"/>
            <a:ext cx="19125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210423AF-0922-B2C9-F283-0DAD228B18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877" y="5353572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mail Icon Clip Art , Royalty PNG Transparent Background, Free Download  #130 - FreeIconsPNG">
            <a:extLst>
              <a:ext uri="{FF2B5EF4-FFF2-40B4-BE49-F238E27FC236}">
                <a16:creationId xmlns:a16="http://schemas.microsoft.com/office/drawing/2014/main" id="{A29CD3B3-0963-AF7B-DAAC-629686F339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88" y="4898445"/>
            <a:ext cx="1764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5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Logistic regression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6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28854-50C7-416D-09D3-A8563C85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43B67-CE49-0A0C-7F9C-757FF38A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Logistic regression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70A5F-B5E2-79CD-FCA0-21992A61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4975CB-2B2F-AABC-1BEA-AC019045F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6745" y="286604"/>
            <a:ext cx="10398935" cy="911576"/>
          </a:xfrm>
        </p:spPr>
        <p:txBody>
          <a:bodyPr/>
          <a:lstStyle>
            <a:lvl1pPr>
              <a:defRPr/>
            </a:lvl1pPr>
          </a:lstStyle>
          <a:p>
            <a:r>
              <a:rPr lang="en-GB" b="1" dirty="0"/>
              <a:t>Numbered bullets</a:t>
            </a:r>
          </a:p>
        </p:txBody>
      </p:sp>
      <p:pic>
        <p:nvPicPr>
          <p:cNvPr id="7" name="Graphic 6" descr="Badge 1 with solid fill">
            <a:extLst>
              <a:ext uri="{FF2B5EF4-FFF2-40B4-BE49-F238E27FC236}">
                <a16:creationId xmlns:a16="http://schemas.microsoft.com/office/drawing/2014/main" id="{EEDCACCF-0446-119C-CB06-6CC1142E7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9836" y="1872658"/>
            <a:ext cx="468000" cy="468000"/>
          </a:xfrm>
          <a:prstGeom prst="rect">
            <a:avLst/>
          </a:prstGeom>
        </p:spPr>
      </p:pic>
      <p:pic>
        <p:nvPicPr>
          <p:cNvPr id="8" name="Graphic 7" descr="Badge 10 with solid fill">
            <a:extLst>
              <a:ext uri="{FF2B5EF4-FFF2-40B4-BE49-F238E27FC236}">
                <a16:creationId xmlns:a16="http://schemas.microsoft.com/office/drawing/2014/main" id="{7F8BE7BD-9E19-44BB-2FE3-12ED9FDF94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331" y="1876667"/>
            <a:ext cx="468000" cy="468000"/>
          </a:xfrm>
          <a:prstGeom prst="rect">
            <a:avLst/>
          </a:prstGeom>
        </p:spPr>
      </p:pic>
      <p:pic>
        <p:nvPicPr>
          <p:cNvPr id="9" name="Graphic 8" descr="Badge with solid fill">
            <a:extLst>
              <a:ext uri="{FF2B5EF4-FFF2-40B4-BE49-F238E27FC236}">
                <a16:creationId xmlns:a16="http://schemas.microsoft.com/office/drawing/2014/main" id="{F9F887CA-CB36-8ED8-6315-DC7D01B4907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0601" y="1878489"/>
            <a:ext cx="468000" cy="468000"/>
          </a:xfrm>
          <a:prstGeom prst="rect">
            <a:avLst/>
          </a:prstGeom>
        </p:spPr>
      </p:pic>
      <p:pic>
        <p:nvPicPr>
          <p:cNvPr id="10" name="Graphic 9" descr="Badge 3 with solid fill">
            <a:extLst>
              <a:ext uri="{FF2B5EF4-FFF2-40B4-BE49-F238E27FC236}">
                <a16:creationId xmlns:a16="http://schemas.microsoft.com/office/drawing/2014/main" id="{825A6F75-9C1C-A95D-D6DA-109E9EBA52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7342" y="1872658"/>
            <a:ext cx="468000" cy="468000"/>
          </a:xfrm>
          <a:prstGeom prst="rect">
            <a:avLst/>
          </a:prstGeom>
        </p:spPr>
      </p:pic>
      <p:pic>
        <p:nvPicPr>
          <p:cNvPr id="11" name="Graphic 10" descr="Badge 4 with solid fill">
            <a:extLst>
              <a:ext uri="{FF2B5EF4-FFF2-40B4-BE49-F238E27FC236}">
                <a16:creationId xmlns:a16="http://schemas.microsoft.com/office/drawing/2014/main" id="{60351B4A-6BB3-B9DA-023E-187EE4E1634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94542" y="1881516"/>
            <a:ext cx="468000" cy="468000"/>
          </a:xfrm>
          <a:prstGeom prst="rect">
            <a:avLst/>
          </a:prstGeom>
        </p:spPr>
      </p:pic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1A300893-C177-035B-A219-FC6049E2DC7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0483" y="1880076"/>
            <a:ext cx="468000" cy="468000"/>
          </a:xfrm>
          <a:prstGeom prst="rect">
            <a:avLst/>
          </a:prstGeom>
        </p:spPr>
      </p:pic>
      <p:pic>
        <p:nvPicPr>
          <p:cNvPr id="13" name="Graphic 12" descr="Badge 6 with solid fill">
            <a:extLst>
              <a:ext uri="{FF2B5EF4-FFF2-40B4-BE49-F238E27FC236}">
                <a16:creationId xmlns:a16="http://schemas.microsoft.com/office/drawing/2014/main" id="{063091E7-A963-EF50-B2F2-C6CCFD335CF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21248" y="1882631"/>
            <a:ext cx="468000" cy="468000"/>
          </a:xfrm>
          <a:prstGeom prst="rect">
            <a:avLst/>
          </a:prstGeom>
        </p:spPr>
      </p:pic>
      <p:pic>
        <p:nvPicPr>
          <p:cNvPr id="14" name="Graphic 13" descr="Badge 7 with solid fill">
            <a:extLst>
              <a:ext uri="{FF2B5EF4-FFF2-40B4-BE49-F238E27FC236}">
                <a16:creationId xmlns:a16="http://schemas.microsoft.com/office/drawing/2014/main" id="{7412FF20-691E-38CC-D8B3-456AF73DB55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63624" y="1884307"/>
            <a:ext cx="468000" cy="468000"/>
          </a:xfrm>
          <a:prstGeom prst="rect">
            <a:avLst/>
          </a:prstGeom>
        </p:spPr>
      </p:pic>
      <p:pic>
        <p:nvPicPr>
          <p:cNvPr id="15" name="Graphic 14" descr="Badge 8 with solid fill">
            <a:extLst>
              <a:ext uri="{FF2B5EF4-FFF2-40B4-BE49-F238E27FC236}">
                <a16:creationId xmlns:a16="http://schemas.microsoft.com/office/drawing/2014/main" id="{F71DD924-767F-6F93-1AF3-D96571DEC0C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06000" y="1883485"/>
            <a:ext cx="468000" cy="468000"/>
          </a:xfrm>
          <a:prstGeom prst="rect">
            <a:avLst/>
          </a:prstGeom>
        </p:spPr>
      </p:pic>
      <p:pic>
        <p:nvPicPr>
          <p:cNvPr id="16" name="Graphic 15" descr="Badge 9 with solid fill">
            <a:extLst>
              <a:ext uri="{FF2B5EF4-FFF2-40B4-BE49-F238E27FC236}">
                <a16:creationId xmlns:a16="http://schemas.microsoft.com/office/drawing/2014/main" id="{05746AA2-07AD-BB3D-8AC7-7E01AE9FFD6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64706" y="1880076"/>
            <a:ext cx="468000" cy="468000"/>
          </a:xfrm>
          <a:prstGeom prst="rect">
            <a:avLst/>
          </a:prstGeom>
        </p:spPr>
      </p:pic>
      <p:pic>
        <p:nvPicPr>
          <p:cNvPr id="28" name="Graphic 27" descr="Badge 1 outline">
            <a:extLst>
              <a:ext uri="{FF2B5EF4-FFF2-40B4-BE49-F238E27FC236}">
                <a16:creationId xmlns:a16="http://schemas.microsoft.com/office/drawing/2014/main" id="{377A0617-1C4D-93A7-0816-74355CD27482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0935" y="2382047"/>
            <a:ext cx="914400" cy="914400"/>
          </a:xfrm>
          <a:prstGeom prst="rect">
            <a:avLst/>
          </a:prstGeom>
        </p:spPr>
      </p:pic>
      <p:pic>
        <p:nvPicPr>
          <p:cNvPr id="32" name="Graphic 31" descr="Badge outline">
            <a:extLst>
              <a:ext uri="{FF2B5EF4-FFF2-40B4-BE49-F238E27FC236}">
                <a16:creationId xmlns:a16="http://schemas.microsoft.com/office/drawing/2014/main" id="{328E83A1-A5CF-14CE-994B-9FC912A453D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917798" y="2368814"/>
            <a:ext cx="914400" cy="914400"/>
          </a:xfrm>
          <a:prstGeom prst="rect">
            <a:avLst/>
          </a:prstGeom>
        </p:spPr>
      </p:pic>
      <p:pic>
        <p:nvPicPr>
          <p:cNvPr id="34" name="Graphic 33" descr="Badge 3 outline">
            <a:extLst>
              <a:ext uri="{FF2B5EF4-FFF2-40B4-BE49-F238E27FC236}">
                <a16:creationId xmlns:a16="http://schemas.microsoft.com/office/drawing/2014/main" id="{B8DB6A5A-BA59-B575-8EAE-1F62375C482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22942" y="2360054"/>
            <a:ext cx="914400" cy="914400"/>
          </a:xfrm>
          <a:prstGeom prst="rect">
            <a:avLst/>
          </a:prstGeom>
        </p:spPr>
      </p:pic>
      <p:pic>
        <p:nvPicPr>
          <p:cNvPr id="36" name="Graphic 35" descr="Badge 4 outline">
            <a:extLst>
              <a:ext uri="{FF2B5EF4-FFF2-40B4-BE49-F238E27FC236}">
                <a16:creationId xmlns:a16="http://schemas.microsoft.com/office/drawing/2014/main" id="{7D7894F2-405D-D537-E8CD-FFC2FD562CEA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653533" y="2382047"/>
            <a:ext cx="914400" cy="914400"/>
          </a:xfrm>
          <a:prstGeom prst="rect">
            <a:avLst/>
          </a:prstGeom>
        </p:spPr>
      </p:pic>
      <p:pic>
        <p:nvPicPr>
          <p:cNvPr id="38" name="Graphic 37" descr="Badge 5 outline">
            <a:extLst>
              <a:ext uri="{FF2B5EF4-FFF2-40B4-BE49-F238E27FC236}">
                <a16:creationId xmlns:a16="http://schemas.microsoft.com/office/drawing/2014/main" id="{CCB95B5E-BCD4-CD6A-8DA0-49EF454DFC6B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470396" y="2382047"/>
            <a:ext cx="914400" cy="914400"/>
          </a:xfrm>
          <a:prstGeom prst="rect">
            <a:avLst/>
          </a:prstGeom>
        </p:spPr>
      </p:pic>
      <p:pic>
        <p:nvPicPr>
          <p:cNvPr id="40" name="Graphic 39" descr="Badge 6 outline">
            <a:extLst>
              <a:ext uri="{FF2B5EF4-FFF2-40B4-BE49-F238E27FC236}">
                <a16:creationId xmlns:a16="http://schemas.microsoft.com/office/drawing/2014/main" id="{B2E42FE5-E882-BB0B-DF27-634BED68E17D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287259" y="2360054"/>
            <a:ext cx="914400" cy="914400"/>
          </a:xfrm>
          <a:prstGeom prst="rect">
            <a:avLst/>
          </a:prstGeom>
        </p:spPr>
      </p:pic>
      <p:pic>
        <p:nvPicPr>
          <p:cNvPr id="42" name="Graphic 41" descr="Badge 7 outline">
            <a:extLst>
              <a:ext uri="{FF2B5EF4-FFF2-40B4-BE49-F238E27FC236}">
                <a16:creationId xmlns:a16="http://schemas.microsoft.com/office/drawing/2014/main" id="{4F474E09-0F6B-A545-A2FB-528D8342017C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104122" y="2382047"/>
            <a:ext cx="914400" cy="914400"/>
          </a:xfrm>
          <a:prstGeom prst="rect">
            <a:avLst/>
          </a:prstGeom>
        </p:spPr>
      </p:pic>
      <p:pic>
        <p:nvPicPr>
          <p:cNvPr id="44" name="Graphic 43" descr="Badge 8 outline">
            <a:extLst>
              <a:ext uri="{FF2B5EF4-FFF2-40B4-BE49-F238E27FC236}">
                <a16:creationId xmlns:a16="http://schemas.microsoft.com/office/drawing/2014/main" id="{E3982124-D3D3-AC60-CDFE-68CC967AC2ED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880662" y="2368814"/>
            <a:ext cx="914400" cy="914400"/>
          </a:xfrm>
          <a:prstGeom prst="rect">
            <a:avLst/>
          </a:prstGeom>
        </p:spPr>
      </p:pic>
      <p:pic>
        <p:nvPicPr>
          <p:cNvPr id="46" name="Graphic 45" descr="Badge 9 outline">
            <a:extLst>
              <a:ext uri="{FF2B5EF4-FFF2-40B4-BE49-F238E27FC236}">
                <a16:creationId xmlns:a16="http://schemas.microsoft.com/office/drawing/2014/main" id="{D98F73D0-5CF6-543B-2C7E-39B53C836163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686300" y="2368814"/>
            <a:ext cx="914400" cy="914400"/>
          </a:xfrm>
          <a:prstGeom prst="rect">
            <a:avLst/>
          </a:prstGeom>
        </p:spPr>
      </p:pic>
      <p:pic>
        <p:nvPicPr>
          <p:cNvPr id="48" name="Graphic 47" descr="Badge 10 outline">
            <a:extLst>
              <a:ext uri="{FF2B5EF4-FFF2-40B4-BE49-F238E27FC236}">
                <a16:creationId xmlns:a16="http://schemas.microsoft.com/office/drawing/2014/main" id="{9596ECA7-08AD-60AD-126A-2D32F85555E2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74065" y="23630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FB93-0A54-F0A3-44FD-9D6D98D41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0283" y="606093"/>
            <a:ext cx="9876849" cy="911576"/>
          </a:xfrm>
        </p:spPr>
        <p:txBody>
          <a:bodyPr>
            <a:noAutofit/>
          </a:bodyPr>
          <a:lstStyle>
            <a:lvl1pPr algn="ctr">
              <a:defRPr sz="7200" b="1">
                <a:latin typeface="+mn-lt"/>
              </a:defRPr>
            </a:lvl1pPr>
          </a:lstStyle>
          <a:p>
            <a:r>
              <a:rPr lang="en-GB" dirty="0"/>
              <a:t>Add Outline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D10C5-6787-77AE-977F-D7E7083D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6E4D-BDDF-D97C-2EC6-0E974709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1CEC6-7F83-2BE7-95A9-5DF472D2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49E6D0-17C2-32B5-650D-F84097C07BF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952401"/>
              </p:ext>
            </p:extLst>
          </p:nvPr>
        </p:nvGraphicFramePr>
        <p:xfrm>
          <a:off x="1335634" y="1993748"/>
          <a:ext cx="9626149" cy="257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7184884"/>
                    </a:ext>
                  </a:extLst>
                </a:gridCol>
                <a:gridCol w="9086149">
                  <a:extLst>
                    <a:ext uri="{9D8B030D-6E8A-4147-A177-3AD203B41FA5}">
                      <a16:colId xmlns:a16="http://schemas.microsoft.com/office/drawing/2014/main" val="42586490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200" dirty="0"/>
                        <a:t>one</a:t>
                      </a:r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083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8223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200" dirty="0"/>
                        <a:t>two</a:t>
                      </a:r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63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40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200" dirty="0"/>
                        <a:t>three</a:t>
                      </a:r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106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22184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200" dirty="0"/>
                        <a:t>four</a:t>
                      </a:r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621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06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49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FB93-0A54-F0A3-44FD-9D6D98D41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99" y="689938"/>
            <a:ext cx="10115202" cy="911576"/>
          </a:xfrm>
        </p:spPr>
        <p:txBody>
          <a:bodyPr>
            <a:noAutofit/>
          </a:bodyPr>
          <a:lstStyle>
            <a:lvl1pPr algn="ctr">
              <a:defRPr sz="7200" b="1">
                <a:latin typeface="+mn-lt"/>
              </a:defRPr>
            </a:lvl1pPr>
          </a:lstStyle>
          <a:p>
            <a:r>
              <a:rPr lang="en-GB" dirty="0"/>
              <a:t>Add Outline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D10C5-6787-77AE-977F-D7E7083D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6E4D-BDDF-D97C-2EC6-0E974709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1CEC6-7F83-2BE7-95A9-5DF472D2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49E6D0-17C2-32B5-650D-F84097C07BF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6315249"/>
              </p:ext>
            </p:extLst>
          </p:nvPr>
        </p:nvGraphicFramePr>
        <p:xfrm>
          <a:off x="726954" y="1971714"/>
          <a:ext cx="10440000" cy="328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7184884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42586490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61192458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199644677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Edit in Master slide view</a:t>
                      </a:r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0"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083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8223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63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40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0">
                        <a:extLs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2">
                        <a:extLs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106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22184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>
                        <a:extLst>
                          <a:ext uri="{96DAC541-7B7A-43D3-8B79-37D633B846F1}">
                            <asvg:svgBlip xmlns:asvg="http://schemas.microsoft.com/office/drawing/2016/SVG/main" r:embed="rId1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6">
                        <a:extLst>
                          <a:ext uri="{96DAC541-7B7A-43D3-8B79-37D633B846F1}">
                            <asvg:svgBlip xmlns:asvg="http://schemas.microsoft.com/office/drawing/2016/SVG/main" r:embed="rId1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621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066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8">
                        <a:extLst>
                          <a:ext uri="{96DAC541-7B7A-43D3-8B79-37D633B846F1}">
                            <asvg:svgBlip xmlns:asvg="http://schemas.microsoft.com/office/drawing/2016/SVG/main" r:embed="rId1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72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0">
                        <a:extLst>
                          <a:ext uri="{96DAC541-7B7A-43D3-8B79-37D633B846F1}">
                            <asvg:svgBlip xmlns:asvg="http://schemas.microsoft.com/office/drawing/2016/SVG/main" r:embed="rId21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 rowSpan="2"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8000" marR="36000" marT="72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05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7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89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79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6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2" descr="Partners; Sustaining Creative Economies ...">
            <a:extLst>
              <a:ext uri="{FF2B5EF4-FFF2-40B4-BE49-F238E27FC236}">
                <a16:creationId xmlns:a16="http://schemas.microsoft.com/office/drawing/2014/main" id="{C213A523-D735-8490-152A-23415FF254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91" y="5440123"/>
            <a:ext cx="1342114" cy="7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9AE9B-1271-7638-B347-A5F464D2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3BAF4-52A6-7AC7-8C6F-183586D9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3AA3C-DFA6-2BE6-3BD0-0D6E6010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A7E09F9-D2AF-737B-7EF3-D1714380AC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44" b="94860" l="9780" r="89976">
                        <a14:foregroundMark x1="25672" y1="20093" x2="32152" y2="70327"/>
                        <a14:foregroundMark x1="32152" y1="70327" x2="79829" y2="87383"/>
                        <a14:foregroundMark x1="79829" y1="87383" x2="79095" y2="36682"/>
                        <a14:foregroundMark x1="79095" y1="36682" x2="64914" y2="14720"/>
                        <a14:foregroundMark x1="64914" y1="14720" x2="48533" y2="7944"/>
                        <a14:foregroundMark x1="48533" y1="7944" x2="30196" y2="13084"/>
                        <a14:foregroundMark x1="30196" y1="13084" x2="25306" y2="20561"/>
                        <a14:foregroundMark x1="21760" y1="39486" x2="25061" y2="78505"/>
                        <a14:foregroundMark x1="25061" y1="78505" x2="64670" y2="92056"/>
                        <a14:foregroundMark x1="64670" y1="92056" x2="78851" y2="91822"/>
                        <a14:foregroundMark x1="82641" y1="15187" x2="86675" y2="62850"/>
                        <a14:foregroundMark x1="86675" y1="62850" x2="80196" y2="94626"/>
                        <a14:foregroundMark x1="80196" y1="94626" x2="78117" y2="94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45" t="2011" r="13041"/>
          <a:stretch/>
        </p:blipFill>
        <p:spPr bwMode="auto">
          <a:xfrm>
            <a:off x="3480620" y="-23164"/>
            <a:ext cx="8635320" cy="63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Advertising outline">
            <a:extLst>
              <a:ext uri="{FF2B5EF4-FFF2-40B4-BE49-F238E27FC236}">
                <a16:creationId xmlns:a16="http://schemas.microsoft.com/office/drawing/2014/main" id="{1EDC15B8-2173-9DC7-DB3B-645E07D840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71" y="208195"/>
            <a:ext cx="7304134" cy="675607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D1C29E7-0246-1CD7-8A1F-30707B7E185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4192" y="4729773"/>
            <a:ext cx="2851533" cy="9387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8C7C2A-22F2-9C49-D70E-5C8A22C35019}"/>
              </a:ext>
            </a:extLst>
          </p:cNvPr>
          <p:cNvSpPr txBox="1"/>
          <p:nvPr userDrawn="1"/>
        </p:nvSpPr>
        <p:spPr>
          <a:xfrm>
            <a:off x="2189351" y="4909434"/>
            <a:ext cx="2582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9"/>
              </a:rPr>
              <a:t>chris.moreh@ncl.ac.uk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  <a:hlinkClick r:id="rId1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0"/>
              </a:rPr>
              <a:t>chrismoreh.com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1"/>
              </a:rPr>
              <a:t>/CGMoreh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2"/>
              </a:rPr>
              <a:t>@CGMoreh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3"/>
              </a:rPr>
              <a:t>Chris 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7CACF7-D679-73AB-9142-786DA076C3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H="1">
            <a:off x="2205260" y="5245571"/>
            <a:ext cx="174474" cy="18000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5D755EC-05C2-0884-2C2F-74A7297B70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31" y="5712062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40A42823-F60C-D577-74D9-FE8C3E3A62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34" y="5980746"/>
            <a:ext cx="19125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ECDBB212-ABA5-CE0D-7F0C-C37D656E0D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249" y="5458509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mail Icon Clip Art , Royalty PNG Transparent Background, Free Download  #130 - FreeIconsPNG">
            <a:extLst>
              <a:ext uri="{FF2B5EF4-FFF2-40B4-BE49-F238E27FC236}">
                <a16:creationId xmlns:a16="http://schemas.microsoft.com/office/drawing/2014/main" id="{9AD65224-3024-068D-2B15-9BC7659705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092" y="5003382"/>
            <a:ext cx="1764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3504B0-8CB3-256C-EF50-E93FEF75AC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4262" t="5451" r="9231" b="22240"/>
          <a:stretch/>
        </p:blipFill>
        <p:spPr>
          <a:xfrm>
            <a:off x="851647" y="1470212"/>
            <a:ext cx="5629836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2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ECC6-7BD6-D9D0-DD8F-30FCF10DE4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57D05-3B38-1245-894D-24581A24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7BA36-6C3C-C811-3047-B251D5B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9F523-D9FC-8E93-1712-1B6E3DE7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FD4878-448B-C559-6183-304914140D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7238" y="1431925"/>
            <a:ext cx="10455275" cy="4657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6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A8F960-150E-CFFE-3EB5-036D92AC41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F921059-ACFF-7915-A3D0-F9C1B13326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2734" y="3113785"/>
            <a:ext cx="6165348" cy="104878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990575" indent="-990575" algn="l">
              <a:buFont typeface="+mj-lt"/>
              <a:buAutoNum type="arabicPeriod"/>
              <a:defRPr sz="5867">
                <a:solidFill>
                  <a:srgbClr val="496F2F"/>
                </a:solidFill>
              </a:defRPr>
            </a:lvl1pPr>
          </a:lstStyle>
          <a:p>
            <a:r>
              <a:rPr lang="en-US" dirty="0"/>
              <a:t>Section number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BE298-0C12-3E53-D830-52A766E96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5782" y="4309859"/>
            <a:ext cx="6972300" cy="1727200"/>
          </a:xfrm>
        </p:spPr>
        <p:txBody>
          <a:bodyPr/>
          <a:lstStyle>
            <a:lvl1pPr marL="482588" indent="-245527">
              <a:buFont typeface="Arial" panose="020B0604020202020204" pitchFamily="34" charset="0"/>
              <a:buChar char="•"/>
              <a:defRPr sz="1867"/>
            </a:lvl1pPr>
            <a:lvl2pPr marL="457189" indent="0">
              <a:buNone/>
              <a:defRPr sz="1600"/>
            </a:lvl2pPr>
            <a:lvl3pPr marL="596885" indent="0">
              <a:buNone/>
              <a:defRPr sz="1467"/>
            </a:lvl3pPr>
            <a:lvl4pPr marL="842412" indent="0">
              <a:buNone/>
              <a:defRPr sz="1400"/>
            </a:lvl4pPr>
            <a:lvl5pPr marL="1071007" indent="0">
              <a:buNone/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F75-4629-998C-D4E2-8B503E84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6" y="286604"/>
            <a:ext cx="9578516" cy="911576"/>
          </a:xfr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60149-4935-39AC-F9A6-3A67DF9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F1058-E5AB-75EB-3440-399DB9E1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AE89-1CB8-B1D2-4FC2-01A5F935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A black background with text and colorful dots&#10;&#10;Description automatically generated">
            <a:extLst>
              <a:ext uri="{FF2B5EF4-FFF2-40B4-BE49-F238E27FC236}">
                <a16:creationId xmlns:a16="http://schemas.microsoft.com/office/drawing/2014/main" id="{064384DD-349E-96E1-9F2A-86B3CB91E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61" y="286604"/>
            <a:ext cx="1640837" cy="9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7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286604"/>
            <a:ext cx="9448800" cy="911576"/>
          </a:xfrm>
        </p:spPr>
        <p:txBody>
          <a:bodyPr/>
          <a:lstStyle>
            <a:lvl1pPr marL="0"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22 October 2024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FAA51BB-2FC0-4DB8-B50E-F52D50E733B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black background with text and colorful dots&#10;&#10;Description automatically generated">
            <a:extLst>
              <a:ext uri="{FF2B5EF4-FFF2-40B4-BE49-F238E27FC236}">
                <a16:creationId xmlns:a16="http://schemas.microsoft.com/office/drawing/2014/main" id="{77856388-EE09-056A-2FE4-8DA8669CE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61" y="286604"/>
            <a:ext cx="1640837" cy="9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5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9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22 October 2024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Logistic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53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 l="-1000" r="-1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39630" y="1128947"/>
            <a:ext cx="6468395" cy="31162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452" y="1340856"/>
            <a:ext cx="6218753" cy="1475916"/>
          </a:xfrm>
        </p:spPr>
        <p:txBody>
          <a:bodyPr lIns="91440" tIns="0" rIns="91440" bIns="0" anchor="b">
            <a:noAutofit/>
          </a:bodyPr>
          <a:lstStyle>
            <a:lvl1pPr>
              <a:defRPr sz="5400" b="1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4452" y="3094377"/>
            <a:ext cx="6218753" cy="97228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3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1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362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5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76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746" y="286604"/>
            <a:ext cx="9578516" cy="911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745" y="1477880"/>
            <a:ext cx="10398935" cy="46811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22 October 2024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Logistic regression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FAA51BB-2FC0-4DB8-B50E-F52D50E733B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4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8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74" r:id="rId11"/>
    <p:sldLayoutId id="2147483676" r:id="rId12"/>
    <p:sldLayoutId id="2147483675" r:id="rId13"/>
    <p:sldLayoutId id="2147483670" r:id="rId14"/>
    <p:sldLayoutId id="2147483671" r:id="rId15"/>
    <p:sldLayoutId id="2147483673" r:id="rId16"/>
    <p:sldLayoutId id="2147483677" r:id="rId17"/>
    <p:sldLayoutId id="2147483678" r:id="rId18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-5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20000"/>
        <a:buFont typeface="Arial Narrow" panose="020B0606020202030204" pitchFamily="34" charset="0"/>
        <a:buChar char="●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80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613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Inequality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Social trust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Comparisons and Associations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D17F-A726-D793-29D0-2E34483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October 2024</a:t>
            </a:r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787F33-4CD8-DBAD-424F-53CB7F065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7"/>
          <a:stretch/>
        </p:blipFill>
        <p:spPr>
          <a:xfrm>
            <a:off x="480060" y="1897379"/>
            <a:ext cx="5287729" cy="40947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86AE07-9CAC-985C-B0F1-AA1EC47BE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9480" y="1682636"/>
            <a:ext cx="6452520" cy="4094707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65BE9DCD-36A4-9D2A-DEFC-526CBB943120}"/>
              </a:ext>
            </a:extLst>
          </p:cNvPr>
          <p:cNvSpPr/>
          <p:nvPr/>
        </p:nvSpPr>
        <p:spPr>
          <a:xfrm>
            <a:off x="5280661" y="3829050"/>
            <a:ext cx="160020" cy="69723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709D734-C56C-74D2-BCF9-DEB651395DCD}"/>
              </a:ext>
            </a:extLst>
          </p:cNvPr>
          <p:cNvSpPr/>
          <p:nvPr/>
        </p:nvSpPr>
        <p:spPr>
          <a:xfrm>
            <a:off x="4667251" y="3729990"/>
            <a:ext cx="160020" cy="55626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347E80E-FE4B-EAB0-8C66-B491B6F5C12D}"/>
              </a:ext>
            </a:extLst>
          </p:cNvPr>
          <p:cNvSpPr/>
          <p:nvPr/>
        </p:nvSpPr>
        <p:spPr>
          <a:xfrm>
            <a:off x="3123924" y="3457575"/>
            <a:ext cx="72000" cy="21600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90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40"/>
            <a:ext cx="10043168" cy="4946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Confidence interval for the slope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Confidence interval:</a:t>
                </a:r>
                <a:r>
                  <a:t> Provide a plausible range of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at a given confidence level.</a:t>
                </a:r>
              </a:p>
              <a:p>
                <a:pPr lvl="0"/>
                <a:r>
                  <a:t>Using only a single point estimate is like fishing in a murky lake with a spear, and using a confidence interval is like fishing with a net</a:t>
                </a:r>
              </a:p>
              <a:p>
                <a:pPr lvl="1"/>
                <a:r>
                  <a:t>We can throw a spear where we saw a fish but we will probably miss, if we toss a net in that area, we have a good chance of catching the fish</a:t>
                </a:r>
              </a:p>
              <a:p>
                <a:pPr lvl="1"/>
                <a:r>
                  <a:t>Similarly, if we report a point estimate, we probably will not hit the exact population parameter, but if we report a range of plausible values we have a good shot at capturing the parameter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1172" t="-2083" r="-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40"/>
            <a:ext cx="10043168" cy="4946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Mathematical representation,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Week_6_R_files/figure-pptx/unnamed-chunk-4-1.png">
            <a:extLst>
              <a:ext uri="{FF2B5EF4-FFF2-40B4-BE49-F238E27FC236}">
                <a16:creationId xmlns:a16="http://schemas.microsoft.com/office/drawing/2014/main" id="{D1AC5C5E-12A2-B87B-98FD-C32578060AE9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1" y="2717432"/>
            <a:ext cx="53848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D4D0AD7D-0B5B-5D65-B63B-5516D02D1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7600" y="2319867"/>
                <a:ext cx="5384800" cy="4170839"/>
              </a:xfrm>
              <a:prstGeom prst="rect">
                <a:avLst/>
              </a:prstGeom>
            </p:spPr>
            <p:txBody>
              <a:bodyPr/>
              <a:lstStyle>
                <a:lvl1pPr marL="269875" indent="-269875" algn="l" defTabSz="342900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130000"/>
                  <a:buFont typeface="Arial Narrow" panose="020B0606020202030204" pitchFamily="34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9750" indent="-196850" algn="l" defTabSz="342900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Font typeface="Arial Narrow" panose="020B0606020202030204" pitchFamily="34" charset="0"/>
                  <a:buChar char="►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17550" indent="-269875" algn="l" defTabSz="342900" rtl="0" eaLnBrk="1" latinLnBrk="0" hangingPunct="1">
                  <a:spcBef>
                    <a:spcPct val="20000"/>
                  </a:spcBef>
                  <a:buClr>
                    <a:srgbClr val="5E8F3D"/>
                  </a:buClr>
                  <a:buFont typeface="Arial Narrow" panose="020B0606020202030204" pitchFamily="34" charset="0"/>
                  <a:buChar char="◄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9625" indent="-177800" algn="l" defTabSz="342900" rtl="0" eaLnBrk="1" latinLnBrk="0" hangingPunct="1">
                  <a:spcBef>
                    <a:spcPct val="20000"/>
                  </a:spcBef>
                  <a:buClr>
                    <a:schemeClr val="accent6">
                      <a:lumMod val="50000"/>
                    </a:schemeClr>
                  </a:buClr>
                  <a:buFont typeface="Arial Narrow" panose="020B0606020202030204" pitchFamily="34" charset="0"/>
                  <a:buChar char="▼"/>
                  <a:defRPr sz="1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895350" indent="-92075" algn="l" defTabSz="342900" rtl="0" eaLnBrk="1" latinLnBrk="0" hangingPunct="1">
                  <a:spcBef>
                    <a:spcPct val="20000"/>
                  </a:spcBef>
                  <a:buClr>
                    <a:srgbClr val="A88000"/>
                  </a:buClr>
                  <a:buFont typeface="Arial Narrow" panose="020B0606020202030204" pitchFamily="34" charset="0"/>
                  <a:buChar char="▲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667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667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667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sz="2667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667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667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2667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ar-AE" sz="2667" dirty="0"/>
                  <a:t>, </a:t>
                </a:r>
                <a:r>
                  <a:rPr lang="en-GB" sz="2667" dirty="0"/>
                  <a:t>the predicted value based on the regression model</a:t>
                </a:r>
              </a:p>
              <a:p>
                <a:r>
                  <a:rPr lang="en-GB" sz="2667" dirty="0"/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667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667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2667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ar-AE" sz="2667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sz="2667" dirty="0"/>
                  <a:t>, </a:t>
                </a:r>
                <a:r>
                  <a:rPr lang="en-GB" sz="2667" dirty="0"/>
                  <a:t>constant across the range of </a:t>
                </a:r>
                <a14:m>
                  <m:oMath xmlns:m="http://schemas.openxmlformats.org/officeDocument/2006/math">
                    <m:r>
                      <a:rPr lang="en-GB" sz="2667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sz="2667" dirty="0"/>
              </a:p>
              <a:p>
                <a:pPr lvl="1"/>
                <a:r>
                  <a:rPr lang="en-GB" sz="2400" dirty="0"/>
                  <a:t>How do we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ar-AE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sz="2400" dirty="0"/>
                  <a:t>?</a:t>
                </a: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D4D0AD7D-0B5B-5D65-B63B-5516D02D1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2319867"/>
                <a:ext cx="5384800" cy="4170839"/>
              </a:xfrm>
              <a:prstGeom prst="rect">
                <a:avLst/>
              </a:prstGeom>
              <a:blipFill>
                <a:blip r:embed="rId4"/>
                <a:stretch>
                  <a:fillRect l="-2945" t="-4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40"/>
            <a:ext cx="10043168" cy="4946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Regression standard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Once we fit the model, we can use the residuals to estimate the regression standard error (the spread of the distribution of the response, for a given value of the predictor variable):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1449D-2A5C-8F89-5F2B-2F49BF78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86" y="2257937"/>
            <a:ext cx="7138396" cy="2172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40"/>
            <a:ext cx="10043168" cy="4946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Hypothesis test for the slope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0"/>
                <a:r>
                  <a:t>“Do the data provide sufficient evidence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(the true slope for the population) is different from 0?”</a:t>
                </a:r>
              </a:p>
              <a:p>
                <a:pPr lvl="0"/>
                <a:r>
                  <a:rPr b="1"/>
                  <a:t>Null hypothesis</a:t>
                </a:r>
                <a: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, there is no linear relationship between </a:t>
                </a:r>
                <a:r>
                  <a:rPr>
                    <a:latin typeface="Courier"/>
                  </a:rPr>
                  <a:t>inequality</a:t>
                </a:r>
                <a:r>
                  <a:t> and </a:t>
                </a:r>
                <a:r>
                  <a:rPr>
                    <a:latin typeface="Courier"/>
                  </a:rPr>
                  <a:t>trust</a:t>
                </a:r>
              </a:p>
              <a:p>
                <a:pPr lvl="0"/>
                <a:r>
                  <a:rPr b="1"/>
                  <a:t>Alternative hypothesis</a:t>
                </a:r>
                <a: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≠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, there is a linear relationship between </a:t>
                </a:r>
                <a:r>
                  <a:rPr>
                    <a:latin typeface="Courier"/>
                  </a:rPr>
                  <a:t>inequality</a:t>
                </a:r>
                <a:r>
                  <a:t> and </a:t>
                </a:r>
                <a:r>
                  <a:rPr>
                    <a:latin typeface="Courier"/>
                  </a:rPr>
                  <a:t>trust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1172" t="-2083" r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Hypothesis testing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0"/>
                <a:r>
                  <a:t>Start with a null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that represents the status quo</a:t>
                </a:r>
              </a:p>
              <a:p>
                <a:pPr lvl="0"/>
                <a:r>
                  <a:t>Set an alternative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t> that represents the research question, i.e. what we’re testing for</a:t>
                </a:r>
              </a:p>
              <a:p>
                <a:pPr lvl="0"/>
                <a:r>
                  <a:t>Conduct a hypothesis test under the assumption that the null hypothesis is true and calculate a </a:t>
                </a:r>
                <a:r>
                  <a:rPr b="1"/>
                  <a:t>p-value</a:t>
                </a:r>
                <a:r>
                  <a:t> (probability of observed or more extreme outcome given that the null hypothesis is true)</a:t>
                </a:r>
              </a:p>
              <a:p>
                <a:pPr lvl="1"/>
                <a:r>
                  <a:t>if the test results suggest that the data do not provide convincing evidence for the alternative hypothesis, stick with the null hypothesis</a:t>
                </a:r>
              </a:p>
              <a:p>
                <a:pPr lvl="1"/>
                <a:r>
                  <a:t>if they do, then reject the null hypothesis in favour of the alternative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1172"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6104-5C50-972F-E964-79539361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3158-B3FE-4B91-C71C-9777D9AD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0" i="0" u="none" strike="noStrike" baseline="0" dirty="0">
                <a:solidFill>
                  <a:srgbClr val="2C3E50"/>
                </a:solidFill>
                <a:latin typeface="FiraSans-Book-Identity-H"/>
              </a:rPr>
              <a:t>Statistical hypothesis testing is a </a:t>
            </a:r>
            <a:r>
              <a:rPr lang="en-GB" sz="3200" b="1" i="0" u="none" strike="noStrike" baseline="0" dirty="0">
                <a:solidFill>
                  <a:srgbClr val="2C3E50"/>
                </a:solidFill>
                <a:latin typeface="FiraSans-Bold-Identity-H"/>
              </a:rPr>
              <a:t>thought experiment</a:t>
            </a:r>
            <a:r>
              <a:rPr lang="en-GB" sz="3200" b="0" i="0" u="none" strike="noStrike" baseline="0" dirty="0">
                <a:solidFill>
                  <a:srgbClr val="2C3E50"/>
                </a:solidFill>
                <a:latin typeface="FiraSans-Book-Identity-H"/>
              </a:rPr>
              <a:t>.</a:t>
            </a:r>
          </a:p>
          <a:p>
            <a:pPr lvl="1"/>
            <a:r>
              <a:rPr lang="en-GB" sz="2300" b="0" i="0" u="none" strike="noStrike" baseline="0" dirty="0">
                <a:solidFill>
                  <a:srgbClr val="2C3E50"/>
                </a:solidFill>
                <a:latin typeface="FiraSans-Book-Identity-H"/>
              </a:rPr>
              <a:t>Could our results just be due to random chance?</a:t>
            </a:r>
          </a:p>
          <a:p>
            <a:pPr lvl="1"/>
            <a:r>
              <a:rPr lang="en-GB" sz="2300" b="0" i="0" u="none" strike="noStrike" baseline="0" dirty="0">
                <a:solidFill>
                  <a:srgbClr val="2C3E50"/>
                </a:solidFill>
                <a:latin typeface="FiraSans-Book-Identity-H"/>
              </a:rPr>
              <a:t>What would the world look like </a:t>
            </a:r>
            <a:r>
              <a:rPr lang="en-GB" sz="2300" b="1" i="0" u="none" strike="noStrike" baseline="0" dirty="0">
                <a:solidFill>
                  <a:srgbClr val="2C3E50"/>
                </a:solidFill>
                <a:latin typeface="FiraSans-Bold-Identity-H"/>
              </a:rPr>
              <a:t>if we knew the truth</a:t>
            </a:r>
            <a:r>
              <a:rPr lang="en-GB" sz="2300" b="0" i="0" u="none" strike="noStrike" baseline="0" dirty="0">
                <a:solidFill>
                  <a:srgbClr val="2C3E50"/>
                </a:solidFill>
                <a:latin typeface="FiraSans-Book-Identity-H"/>
              </a:rPr>
              <a:t>?</a:t>
            </a:r>
          </a:p>
          <a:p>
            <a:pPr algn="l"/>
            <a:r>
              <a:rPr lang="en-GB" sz="3200" b="0" i="0" u="none" strike="noStrike" baseline="0" dirty="0">
                <a:solidFill>
                  <a:srgbClr val="2C3E50"/>
                </a:solidFill>
                <a:latin typeface="FiraSans-Book-Identity-H"/>
              </a:rPr>
              <a:t>Example:</a:t>
            </a:r>
          </a:p>
          <a:p>
            <a:pPr lvl="1"/>
            <a:r>
              <a:rPr lang="en-GB" sz="2300" b="0" i="0" u="none" strike="noStrike" baseline="0" dirty="0">
                <a:solidFill>
                  <a:srgbClr val="2C3E50"/>
                </a:solidFill>
                <a:latin typeface="FiraSans-Book-Identity-H"/>
              </a:rPr>
              <a:t>An analyst claims that 20% of Newcastle households are in poverty.</a:t>
            </a:r>
          </a:p>
          <a:p>
            <a:pPr lvl="1"/>
            <a:r>
              <a:rPr lang="en-GB" sz="2300" b="0" i="0" u="none" strike="noStrike" baseline="0" dirty="0">
                <a:solidFill>
                  <a:srgbClr val="2C3E50"/>
                </a:solidFill>
                <a:latin typeface="FiraSans-Book-Identity-H"/>
              </a:rPr>
              <a:t>You take a sample of 500 households and find that 23% of the sample is under the poverty line.</a:t>
            </a:r>
          </a:p>
          <a:p>
            <a:pPr marL="201168" lvl="1" indent="0">
              <a:buNone/>
            </a:pPr>
            <a:endParaRPr lang="en-GB" sz="2300" b="0" i="0" u="none" strike="noStrike" baseline="0" dirty="0">
              <a:solidFill>
                <a:srgbClr val="2C3E50"/>
              </a:solidFill>
              <a:latin typeface="FiraSans-Book-Identity-H"/>
            </a:endParaRPr>
          </a:p>
          <a:p>
            <a:pPr lvl="1"/>
            <a:r>
              <a:rPr lang="en-GB" b="0" i="0" u="none" strike="noStrike" baseline="0" dirty="0">
                <a:solidFill>
                  <a:srgbClr val="2C3E50"/>
                </a:solidFill>
                <a:latin typeface="FiraSans-Book-Identity-H"/>
              </a:rPr>
              <a:t>Should you conclude that the analyst is wrong?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3719-8C28-BB85-24E6-9A5322B5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9C07-DA35-4DFC-639A-138CAD9F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10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7FD57-7B1D-CF5D-3969-5F193BD8F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9540-3866-9EC5-3B41-917F52C6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3A50-7269-FFAF-F678-1BCCF56A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000" b="1" i="0" u="none" strike="noStrike" baseline="0" dirty="0">
                <a:solidFill>
                  <a:srgbClr val="2C3E50"/>
                </a:solidFill>
                <a:latin typeface="FiraSans-Bold-Identity-H"/>
              </a:rPr>
              <a:t>Null hypothesis</a:t>
            </a:r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: Some statement about the population parameters</a:t>
            </a:r>
          </a:p>
          <a:p>
            <a:pPr lvl="1"/>
            <a:r>
              <a:rPr lang="en-GB" sz="1600" b="0" i="0" u="none" strike="noStrike" baseline="0" dirty="0">
                <a:solidFill>
                  <a:srgbClr val="2C3E50"/>
                </a:solidFill>
                <a:latin typeface="FiraSans-Book-Identity-H"/>
              </a:rPr>
              <a:t>“Devil’s advocate” position</a:t>
            </a:r>
            <a:r>
              <a:rPr lang="en-GB" sz="1600" dirty="0">
                <a:solidFill>
                  <a:srgbClr val="2C3E50"/>
                </a:solidFill>
                <a:latin typeface="MSAM10"/>
              </a:rPr>
              <a:t> </a:t>
            </a:r>
            <a:r>
              <a:rPr lang="en-GB" sz="1600" dirty="0">
                <a:solidFill>
                  <a:srgbClr val="2C3E50"/>
                </a:solidFill>
                <a:latin typeface="MSAM10"/>
                <a:sym typeface="Wingdings" panose="05000000000000000000" pitchFamily="2" charset="2"/>
              </a:rPr>
              <a:t> </a:t>
            </a:r>
            <a:r>
              <a:rPr lang="en-GB" sz="1600" b="0" i="0" u="none" strike="noStrike" baseline="0" dirty="0">
                <a:solidFill>
                  <a:srgbClr val="2C3E50"/>
                </a:solidFill>
                <a:latin typeface="FiraSans-Book-Identity-H"/>
              </a:rPr>
              <a:t>assumes what you seek to prove wrong.</a:t>
            </a:r>
          </a:p>
          <a:p>
            <a:pPr lvl="1"/>
            <a:r>
              <a:rPr lang="en-GB" sz="1600" b="0" i="0" u="none" strike="noStrike" baseline="0" dirty="0">
                <a:solidFill>
                  <a:srgbClr val="2C3E50"/>
                </a:solidFill>
                <a:latin typeface="FiraSans-Book-Identity-H"/>
              </a:rPr>
              <a:t>Usually that an observed difference is due to chance.</a:t>
            </a:r>
          </a:p>
          <a:p>
            <a:pPr lvl="1"/>
            <a:r>
              <a:rPr lang="en-GB" sz="1600" b="0" i="0" u="none" strike="noStrike" baseline="0" dirty="0">
                <a:solidFill>
                  <a:srgbClr val="2C3E50"/>
                </a:solidFill>
                <a:latin typeface="FiraSans-Book-Identity-H"/>
              </a:rPr>
              <a:t>Ex: poll drawn from the same population as all voters.</a:t>
            </a:r>
          </a:p>
          <a:p>
            <a:pPr lvl="1"/>
            <a:r>
              <a:rPr lang="en-GB" sz="1600" b="0" i="0" u="none" strike="noStrike" baseline="0" dirty="0">
                <a:solidFill>
                  <a:srgbClr val="2C3E50"/>
                </a:solidFill>
                <a:latin typeface="FiraSans-Book-Identity-H"/>
              </a:rPr>
              <a:t>Denoted </a:t>
            </a:r>
            <a:r>
              <a:rPr lang="en-GB" sz="1600" b="0" i="0" u="none" strike="noStrike" baseline="0" dirty="0">
                <a:solidFill>
                  <a:srgbClr val="2C3E50"/>
                </a:solidFill>
                <a:latin typeface="LatinModernMath-Regular-Identity-H"/>
              </a:rPr>
              <a:t>𝘏𝟢</a:t>
            </a:r>
          </a:p>
          <a:p>
            <a:pPr marL="201168" lvl="1" indent="0">
              <a:buNone/>
            </a:pPr>
            <a:endParaRPr lang="en-GB" sz="1600" b="1" dirty="0">
              <a:solidFill>
                <a:srgbClr val="2C3E50"/>
              </a:solidFill>
              <a:latin typeface="FiraSans-Bold-Identity-H"/>
            </a:endParaRPr>
          </a:p>
          <a:p>
            <a:pPr marL="0">
              <a:buNone/>
            </a:pPr>
            <a:r>
              <a:rPr lang="en-GB" sz="2000" b="1" i="0" u="none" strike="noStrike" baseline="0" dirty="0">
                <a:solidFill>
                  <a:srgbClr val="2C3E50"/>
                </a:solidFill>
                <a:latin typeface="FiraSans-Bold-Identity-H"/>
              </a:rPr>
              <a:t>Alternative hypothesis</a:t>
            </a:r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: The statement we hope or suspect is true instead of </a:t>
            </a:r>
            <a:r>
              <a:rPr lang="en-GB" sz="2000" b="0" i="0" u="none" strike="noStrike" baseline="0" dirty="0">
                <a:solidFill>
                  <a:srgbClr val="2C3E50"/>
                </a:solidFill>
                <a:latin typeface="LatinModernMath-Regular-Identity-H"/>
              </a:rPr>
              <a:t>𝘏𝟢</a:t>
            </a:r>
            <a:endParaRPr lang="en-GB" sz="2000" b="0" i="0" u="none" strike="noStrike" baseline="0" dirty="0">
              <a:solidFill>
                <a:srgbClr val="2C3E50"/>
              </a:solidFill>
              <a:latin typeface="FiraSans-Book-Identity-H"/>
            </a:endParaRPr>
          </a:p>
          <a:p>
            <a:pPr lvl="1"/>
            <a:r>
              <a:rPr lang="en-GB" sz="1600" b="0" i="0" u="none" strike="noStrike" baseline="0" dirty="0">
                <a:solidFill>
                  <a:srgbClr val="2C3E50"/>
                </a:solidFill>
                <a:latin typeface="FiraSans-Book-Identity-H"/>
              </a:rPr>
              <a:t>It is the opposite of the null hypothesis.</a:t>
            </a:r>
          </a:p>
          <a:p>
            <a:pPr lvl="1"/>
            <a:r>
              <a:rPr lang="en-GB" sz="1600" b="0" i="0" u="none" strike="noStrike" baseline="0" dirty="0">
                <a:solidFill>
                  <a:srgbClr val="2C3E50"/>
                </a:solidFill>
                <a:latin typeface="FiraSans-Book-Identity-H"/>
              </a:rPr>
              <a:t>An observed difference is real, not just due to chance.</a:t>
            </a:r>
          </a:p>
          <a:p>
            <a:pPr lvl="1"/>
            <a:r>
              <a:rPr lang="en-GB" sz="1600" b="0" i="0" u="none" strike="noStrike" baseline="0" dirty="0">
                <a:solidFill>
                  <a:srgbClr val="2C3E50"/>
                </a:solidFill>
                <a:latin typeface="FiraSans-Book-Identity-H"/>
              </a:rPr>
              <a:t>Ex: polling for Trump is systematically wrong.</a:t>
            </a:r>
          </a:p>
          <a:p>
            <a:pPr lvl="1"/>
            <a:r>
              <a:rPr lang="en-GB" sz="1600" b="0" i="0" u="none" strike="noStrike" baseline="0" dirty="0">
                <a:solidFill>
                  <a:srgbClr val="2C3E50"/>
                </a:solidFill>
                <a:latin typeface="FiraSans-Book-Identity-H"/>
              </a:rPr>
              <a:t>Denoted </a:t>
            </a:r>
            <a:r>
              <a:rPr lang="en-GB" sz="1600" b="0" i="0" u="none" strike="noStrike" baseline="0" dirty="0">
                <a:solidFill>
                  <a:srgbClr val="2C3E50"/>
                </a:solidFill>
                <a:latin typeface="LatinModernMath-Regular-Identity-H"/>
              </a:rPr>
              <a:t>𝘏𝟣 </a:t>
            </a:r>
            <a:r>
              <a:rPr lang="en-GB" sz="1600" b="0" i="0" u="none" strike="noStrike" baseline="0" dirty="0">
                <a:solidFill>
                  <a:srgbClr val="2C3E50"/>
                </a:solidFill>
                <a:latin typeface="FiraSans-Book-Identity-H"/>
              </a:rPr>
              <a:t>or </a:t>
            </a:r>
            <a:r>
              <a:rPr lang="en-GB" sz="1600" b="0" i="0" u="none" strike="noStrike" baseline="0" dirty="0">
                <a:solidFill>
                  <a:srgbClr val="2C3E50"/>
                </a:solidFill>
                <a:latin typeface="LatinModernMath-Regular-Identity-H"/>
              </a:rPr>
              <a:t>𝘏𝘢</a:t>
            </a:r>
          </a:p>
          <a:p>
            <a:pPr marL="201168" lvl="1" indent="0">
              <a:buNone/>
            </a:pPr>
            <a:endParaRPr lang="en-GB" sz="1400" b="0" i="0" u="none" strike="noStrike" baseline="0" dirty="0">
              <a:solidFill>
                <a:srgbClr val="2C3E50"/>
              </a:solidFill>
              <a:latin typeface="LatinModernMath-Regular-Identity-H"/>
            </a:endParaRPr>
          </a:p>
          <a:p>
            <a:pPr marL="0" lvl="1" indent="0">
              <a:buNone/>
            </a:pPr>
            <a:r>
              <a:rPr lang="en-GB" sz="2000" b="1" i="0" u="none" strike="noStrike" baseline="0" dirty="0">
                <a:solidFill>
                  <a:srgbClr val="2C3E50"/>
                </a:solidFill>
                <a:latin typeface="FiraSans-Bold-Identity-H"/>
              </a:rPr>
              <a:t>Probabilistic </a:t>
            </a:r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proof by contradiction: try to “disprove” the null</a:t>
            </a:r>
            <a:endParaRPr lang="en-GB" sz="3600" b="0" i="0" u="none" strike="noStrike" baseline="0" dirty="0">
              <a:solidFill>
                <a:srgbClr val="2C3E50"/>
              </a:solidFill>
              <a:latin typeface="FiraSans-Book-Identity-H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B72F-2125-1E37-AB7A-4CBDAD53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483D-1E9D-1220-232E-519277CD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870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8A39B-B054-6CAB-F426-10D7B77BA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F757-057F-A7E4-0AE5-1D260CFA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9ADA7-0530-7BC3-4406-75E21700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b="1" i="0" u="none" strike="noStrike" baseline="0" dirty="0">
                <a:solidFill>
                  <a:srgbClr val="2C3E50"/>
                </a:solidFill>
                <a:latin typeface="FiraSans-Book-Identity-H"/>
              </a:rPr>
              <a:t>p-value: </a:t>
            </a:r>
          </a:p>
          <a:p>
            <a:pPr algn="l"/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The </a:t>
            </a:r>
            <a:r>
              <a:rPr lang="en-GB" sz="2000" b="1" i="0" u="none" strike="noStrike" baseline="0" dirty="0">
                <a:solidFill>
                  <a:srgbClr val="2C3E50"/>
                </a:solidFill>
                <a:latin typeface="FiraSans-Bold-Identity-H"/>
              </a:rPr>
              <a:t>p-value </a:t>
            </a:r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is the probability of observing data as or more extreme as our</a:t>
            </a:r>
            <a:r>
              <a:rPr lang="en-GB" sz="2000" dirty="0">
                <a:solidFill>
                  <a:srgbClr val="2C3E50"/>
                </a:solidFill>
                <a:latin typeface="FiraSans-Book-Identity-H"/>
              </a:rPr>
              <a:t> </a:t>
            </a:r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data under the “null”</a:t>
            </a:r>
          </a:p>
          <a:p>
            <a:pPr lvl="1"/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If the null is true, how often would we expect polling errors this big?</a:t>
            </a:r>
          </a:p>
          <a:p>
            <a:pPr lvl="1"/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Smaller </a:t>
            </a:r>
            <a:r>
              <a:rPr lang="en-GB" sz="2000" b="0" i="0" u="none" strike="noStrike" baseline="0" dirty="0" err="1">
                <a:solidFill>
                  <a:srgbClr val="2C3E50"/>
                </a:solidFill>
                <a:latin typeface="FiraSans-Book-Identity-H"/>
              </a:rPr>
              <a:t>p-value</a:t>
            </a:r>
            <a:r>
              <a:rPr lang="en-GB" sz="2000" b="0" i="0" u="none" strike="noStrike" baseline="0" dirty="0" err="1">
                <a:solidFill>
                  <a:srgbClr val="2C3E50"/>
                </a:solidFill>
                <a:latin typeface="MSAM10"/>
              </a:rPr>
              <a:t>⇝</a:t>
            </a:r>
            <a:r>
              <a:rPr lang="en-GB" sz="2000" b="0" i="0" u="none" strike="noStrike" baseline="0" dirty="0" err="1">
                <a:solidFill>
                  <a:srgbClr val="2C3E50"/>
                </a:solidFill>
                <a:latin typeface="FiraSans-Book-Identity-H"/>
              </a:rPr>
              <a:t>stronger</a:t>
            </a:r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 evidence against the null</a:t>
            </a:r>
          </a:p>
          <a:p>
            <a:pPr lvl="1"/>
            <a:r>
              <a:rPr lang="en-GB" sz="2000" b="1" i="0" u="none" strike="noStrike" baseline="0" dirty="0">
                <a:solidFill>
                  <a:srgbClr val="2C3E50"/>
                </a:solidFill>
                <a:latin typeface="FiraSans-Bold-Identity-H"/>
              </a:rPr>
              <a:t>NOT </a:t>
            </a:r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the probability that the null is true!</a:t>
            </a:r>
          </a:p>
          <a:p>
            <a:pPr lvl="1"/>
            <a:endParaRPr lang="en-GB" sz="2000" dirty="0">
              <a:solidFill>
                <a:srgbClr val="2C3E50"/>
              </a:solidFill>
              <a:latin typeface="FiraSans-Book-Identity-H"/>
            </a:endParaRPr>
          </a:p>
          <a:p>
            <a:pPr lvl="1"/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A p-value of 0.05 says that data this extreme would only happen in 5% of repeated samples if the null were true.</a:t>
            </a:r>
          </a:p>
          <a:p>
            <a:pPr lvl="1"/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  <a:sym typeface="Wingdings" panose="05000000000000000000" pitchFamily="2" charset="2"/>
              </a:rPr>
              <a:t></a:t>
            </a:r>
            <a:r>
              <a:rPr lang="en-GB" sz="2000" b="0" i="0" u="none" strike="noStrike" baseline="0" dirty="0">
                <a:solidFill>
                  <a:srgbClr val="2C3E50"/>
                </a:solidFill>
                <a:latin typeface="FiraSans-Book-Identity-H"/>
              </a:rPr>
              <a:t>5% of the time we’ll reject the null when it is actually true.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25D8-2E8A-DD35-7DB7-4440460B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0D45-B4FF-3124-1378-F585A957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544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E4DB1-6B08-6AEB-B597-8064268F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2723A-2C1C-2AB6-3420-9BD762F7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58093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060982-6EE3-A8F1-75FE-C4BDB2FF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1" dirty="0"/>
              <a:t>Week 6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12B5B6-7C9E-9DE5-8D2C-13D42F1F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4452" y="3094377"/>
            <a:ext cx="6369052" cy="972284"/>
          </a:xfrm>
        </p:spPr>
        <p:txBody>
          <a:bodyPr>
            <a:normAutofit/>
          </a:bodyPr>
          <a:lstStyle/>
          <a:p>
            <a:r>
              <a:rPr lang="en-GB" sz="3600" dirty="0"/>
              <a:t>Uncertainty and Inference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383FB-FAD5-ACBF-8362-99A44C5B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October 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BC908-4805-889D-BE4F-455E3A44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1445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40"/>
            <a:ext cx="10043168" cy="4946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From “data” to “population”</a:t>
            </a:r>
          </a:p>
          <a:p>
            <a:pPr lvl="0"/>
            <a:r>
              <a:t>From “association” to “causality”</a:t>
            </a:r>
          </a:p>
          <a:p>
            <a:pPr lvl="0"/>
            <a:r>
              <a:rPr b="1" i="1"/>
              <a:t>Statistical inference</a:t>
            </a:r>
            <a:r>
              <a:t> can be formulated as a set of operations on data that yield </a:t>
            </a:r>
            <a:r>
              <a:rPr b="1" i="1"/>
              <a:t>estimates</a:t>
            </a:r>
            <a:r>
              <a:t> and </a:t>
            </a:r>
            <a:r>
              <a:rPr b="1" i="1"/>
              <a:t>uncertainty statements</a:t>
            </a:r>
            <a:r>
              <a:t> about </a:t>
            </a:r>
            <a:r>
              <a:rPr b="1" i="1"/>
              <a:t>predictions</a:t>
            </a:r>
            <a:r>
              <a:t> and </a:t>
            </a:r>
            <a:r>
              <a:rPr b="1" i="1"/>
              <a:t>parameters</a:t>
            </a:r>
            <a:r>
              <a:t> of some underlying </a:t>
            </a:r>
            <a:r>
              <a:rPr b="1" i="1"/>
              <a:t>process</a:t>
            </a:r>
            <a:r>
              <a:t> or </a:t>
            </a:r>
            <a:r>
              <a:rPr b="1" i="1"/>
              <a:t>population</a:t>
            </a:r>
            <a:r>
              <a:t> (Gelman, Hill, and Vehtari 2020)</a:t>
            </a:r>
          </a:p>
          <a:p>
            <a:pPr lvl="0"/>
            <a:r>
              <a:t>From a mathematical standpoint, these </a:t>
            </a:r>
            <a:r>
              <a:rPr i="1"/>
              <a:t>probabilistic uncertainty statements</a:t>
            </a:r>
            <a:r>
              <a:t> are derived based on some </a:t>
            </a:r>
            <a:r>
              <a:rPr b="1" i="1"/>
              <a:t>assumed probability model</a:t>
            </a:r>
            <a:r>
              <a:t> for observed data.</a:t>
            </a:r>
          </a:p>
          <a:p>
            <a:pPr lvl="0"/>
            <a:r>
              <a:t>The </a:t>
            </a:r>
            <a:r>
              <a:rPr b="1" i="1"/>
              <a:t>normal (Gaussian) distribution</a:t>
            </a:r>
            <a:r>
              <a:t> — </a:t>
            </a:r>
            <a:r>
              <a:rPr i="1"/>
              <a:t>linear regression</a:t>
            </a:r>
          </a:p>
          <a:p>
            <a:pPr lvl="0"/>
            <a:r>
              <a:t>The </a:t>
            </a:r>
            <a:r>
              <a:rPr b="1" i="1"/>
              <a:t>binomial distribution</a:t>
            </a:r>
            <a:r>
              <a:t> — </a:t>
            </a:r>
            <a:r>
              <a:rPr i="1"/>
              <a:t>logistic regression</a:t>
            </a:r>
          </a:p>
          <a:p>
            <a:pPr lvl="0"/>
            <a:r>
              <a:t>So far we have focused on the “point” </a:t>
            </a:r>
            <a:r>
              <a:rPr b="1"/>
              <a:t>estimates</a:t>
            </a:r>
            <a:r>
              <a:t> from regression models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6D18-5879-951E-312D-F35B3AEFF7C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Estimation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213AC-B520-1C10-5083-9B4C825E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Association between </a:t>
            </a:r>
            <a:r>
              <a:rPr i="1" dirty="0"/>
              <a:t>inequality</a:t>
            </a:r>
            <a:r>
              <a:rPr dirty="0"/>
              <a:t> and </a:t>
            </a:r>
            <a:r>
              <a:rPr i="1" dirty="0"/>
              <a:t>social trust</a:t>
            </a:r>
            <a:r>
              <a:rPr dirty="0"/>
              <a:t> at cross-national comparative level (W3Ex1) (Wilkinson and Pickett 2010)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277B0-3AC5-0D62-7994-A671EFD6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CC8FF6EA-8682-2BC8-E9B8-C6157593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1" descr="Week_6_R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05050" y="2271306"/>
            <a:ext cx="7472178" cy="373608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6D18-5879-951E-312D-F35B3AEFF7C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Estimation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213AC-B520-1C10-5083-9B4C825E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477880"/>
            <a:ext cx="3396155" cy="4681181"/>
          </a:xfrm>
        </p:spPr>
        <p:txBody>
          <a:bodyPr/>
          <a:lstStyle/>
          <a:p>
            <a:pPr lvl="0"/>
            <a:r>
              <a:rPr b="1" dirty="0"/>
              <a:t>Intercept:</a:t>
            </a:r>
            <a:r>
              <a:rPr dirty="0"/>
              <a:t> Social trust in countries with 0 inequality is expected to be 45.4 on average.</a:t>
            </a:r>
          </a:p>
          <a:p>
            <a:pPr lvl="0"/>
            <a:r>
              <a:rPr b="1" dirty="0"/>
              <a:t>Slope:</a:t>
            </a:r>
            <a:r>
              <a:rPr dirty="0"/>
              <a:t> For each additional point increase in Inequality, the model predicts the level of social trust to be lower, on average, by 3.1 points.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277B0-3AC5-0D62-7994-A671EFD6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CC8FF6EA-8682-2BC8-E9B8-C6157593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1" descr="Week_6_R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85340" y="1667760"/>
            <a:ext cx="7533317" cy="37666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40"/>
            <a:ext cx="10043168" cy="4946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From (sample) estimation to (population)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indent="0">
              <a:buNone/>
            </a:pPr>
            <a:r>
              <a:rPr sz="2667" i="1" dirty="0"/>
              <a:t>For each additional point increase in Inequality, the model predicts the level of social trust to be lower, on average, by 3.1 points</a:t>
            </a:r>
            <a:endParaRPr lang="en-GB" sz="2667" i="1" dirty="0"/>
          </a:p>
          <a:p>
            <a:pPr marL="0" indent="0">
              <a:buNone/>
            </a:pPr>
            <a:endParaRPr sz="2667" i="1" dirty="0"/>
          </a:p>
          <a:p>
            <a:pPr lvl="0"/>
            <a:r>
              <a:rPr dirty="0"/>
              <a:t>This estimate is valid for the single sample of the countries in the model</a:t>
            </a:r>
          </a:p>
          <a:p>
            <a:pPr lvl="0"/>
            <a:r>
              <a:rPr dirty="0"/>
              <a:t>But what if we’re not interested in quantifying the relationship between Inequality and Trust in only this sample?</a:t>
            </a:r>
          </a:p>
          <a:p>
            <a:pPr lvl="0"/>
            <a:r>
              <a:rPr dirty="0"/>
              <a:t>What if we want to say something about the relationship between these variables for all the countries in the world?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40"/>
            <a:ext cx="10043168" cy="4946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sz="3200" dirty="0"/>
              <a:t>Statistical inference provide</a:t>
            </a:r>
            <a:r>
              <a:rPr lang="en-GB" sz="3200" dirty="0"/>
              <a:t>s</a:t>
            </a:r>
            <a:r>
              <a:rPr sz="3200" dirty="0"/>
              <a:t> methods and tools for us to use the single sample we have observed to make </a:t>
            </a:r>
            <a:r>
              <a:rPr sz="3200" b="1" dirty="0"/>
              <a:t>valid statements (inferences) </a:t>
            </a:r>
            <a:r>
              <a:rPr sz="3200" dirty="0"/>
              <a:t>about the </a:t>
            </a:r>
            <a:r>
              <a:rPr sz="3200" b="1" dirty="0"/>
              <a:t>population</a:t>
            </a:r>
            <a:r>
              <a:rPr sz="3200" dirty="0"/>
              <a:t> it comes from</a:t>
            </a:r>
          </a:p>
          <a:p>
            <a:pPr lvl="0"/>
            <a:r>
              <a:rPr sz="3200" dirty="0"/>
              <a:t>For our inferences to be valid, the sample should be </a:t>
            </a:r>
            <a:r>
              <a:rPr sz="3200" b="1" dirty="0"/>
              <a:t>random</a:t>
            </a:r>
            <a:r>
              <a:rPr sz="3200" dirty="0"/>
              <a:t> and </a:t>
            </a:r>
            <a:r>
              <a:rPr sz="3200" b="1" dirty="0"/>
              <a:t>representative</a:t>
            </a:r>
            <a:r>
              <a:rPr sz="3200" dirty="0"/>
              <a:t> of the population </a:t>
            </a:r>
            <a:r>
              <a:rPr lang="en-GB" sz="3200" dirty="0"/>
              <a:t>it was sampled from</a:t>
            </a:r>
            <a:endParaRPr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40"/>
            <a:ext cx="10043168" cy="4946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Inference for simple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756745" y="1800225"/>
                <a:ext cx="10398935" cy="4358836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sz="4000" dirty="0"/>
                  <a:t>Calculate a </a:t>
                </a:r>
                <a:r>
                  <a:rPr sz="4000" b="1" dirty="0"/>
                  <a:t>confidence interval </a:t>
                </a:r>
                <a:r>
                  <a:rPr sz="4000" dirty="0"/>
                  <a:t>for the slope,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sz="4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sz="4000" dirty="0"/>
              </a:p>
              <a:p>
                <a:pPr lvl="0"/>
                <a:r>
                  <a:rPr sz="4000" dirty="0"/>
                  <a:t>Conduct a </a:t>
                </a:r>
                <a:r>
                  <a:rPr sz="4000" b="1" dirty="0"/>
                  <a:t>hypothesis test </a:t>
                </a:r>
                <a:r>
                  <a:rPr sz="4000" dirty="0"/>
                  <a:t>for the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sz="4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756745" y="1800225"/>
                <a:ext cx="10398935" cy="4358836"/>
              </a:xfrm>
              <a:blipFill>
                <a:blip r:embed="rId2"/>
                <a:stretch>
                  <a:fillRect l="-1817" t="-39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Inequality </a:t>
            </a:r>
            <a:r>
              <a:rPr lang="en-GB" b="0" dirty="0">
                <a:sym typeface="Wingdings" panose="05000000000000000000" pitchFamily="2" charset="2"/>
              </a:rPr>
              <a:t>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Social trust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Comparisons and Associations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C5EF2332-01BF-834F-8236-50238282D5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D17F-A726-D793-29D0-2E34483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October 2024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15CB2-542B-A6B3-4671-B475B65F5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7"/>
          <a:stretch/>
        </p:blipFill>
        <p:spPr>
          <a:xfrm>
            <a:off x="491358" y="1782823"/>
            <a:ext cx="5688000" cy="42005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86AE07-9CAC-985C-B0F1-AA1EC47BE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7789" y="1206927"/>
            <a:ext cx="6217885" cy="47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Moreh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3F739B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B88C00"/>
      </a:hlink>
      <a:folHlink>
        <a:srgbClr val="B88C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eh template.pptx" id="{976FE89A-DE24-46CA-AC0C-F592F46D6A11}" vid="{6FA3B6B4-ED01-4468-97EF-FE3176612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24.07.16-Osaka</Template>
  <TotalTime>3720</TotalTime>
  <Words>1070</Words>
  <Application>Microsoft Office PowerPoint</Application>
  <PresentationFormat>Widescreen</PresentationFormat>
  <Paragraphs>115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Aptos</vt:lpstr>
      <vt:lpstr>Arial</vt:lpstr>
      <vt:lpstr>Arial Narrow</vt:lpstr>
      <vt:lpstr>Arial Nova Cond Light</vt:lpstr>
      <vt:lpstr>Calibri</vt:lpstr>
      <vt:lpstr>Calibri Light</vt:lpstr>
      <vt:lpstr>Cambria Math</vt:lpstr>
      <vt:lpstr>Courier</vt:lpstr>
      <vt:lpstr>Courier New</vt:lpstr>
      <vt:lpstr>FiraSans-Bold-Identity-H</vt:lpstr>
      <vt:lpstr>FiraSans-Book-Identity-H</vt:lpstr>
      <vt:lpstr>LatinModernMath-Regular-Identity-H</vt:lpstr>
      <vt:lpstr>MSAM10</vt:lpstr>
      <vt:lpstr>Wingdings</vt:lpstr>
      <vt:lpstr>Retrospect</vt:lpstr>
      <vt:lpstr>PowerPoint Presentation</vt:lpstr>
      <vt:lpstr>Week 6</vt:lpstr>
      <vt:lpstr>Inference</vt:lpstr>
      <vt:lpstr>Estimation</vt:lpstr>
      <vt:lpstr>Estimation</vt:lpstr>
      <vt:lpstr>From (sample) estimation to (population) inference</vt:lpstr>
      <vt:lpstr>Statistical inference</vt:lpstr>
      <vt:lpstr>Inference for simple linear regression</vt:lpstr>
      <vt:lpstr>Inequality  Social trust</vt:lpstr>
      <vt:lpstr>Inequality  Social trust</vt:lpstr>
      <vt:lpstr>Confidence interval for the slope</vt:lpstr>
      <vt:lpstr>Mathematical representation, visualized</vt:lpstr>
      <vt:lpstr>Regression standard error</vt:lpstr>
      <vt:lpstr>Hypothesis test for the slope</vt:lpstr>
      <vt:lpstr>Hypothesis testing framework</vt:lpstr>
      <vt:lpstr>Hypothesis testing framework</vt:lpstr>
      <vt:lpstr>Hypothesis testing framework</vt:lpstr>
      <vt:lpstr>Hypothesis testing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Moreh</dc:creator>
  <cp:lastModifiedBy>Chris Moreh</cp:lastModifiedBy>
  <cp:revision>4</cp:revision>
  <dcterms:created xsi:type="dcterms:W3CDTF">2024-07-11T13:35:49Z</dcterms:created>
  <dcterms:modified xsi:type="dcterms:W3CDTF">2024-10-29T10:59:16Z</dcterms:modified>
</cp:coreProperties>
</file>