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3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64" r:id="rId2"/>
    <p:sldId id="265" r:id="rId3"/>
    <p:sldId id="262" r:id="rId4"/>
    <p:sldId id="267" r:id="rId5"/>
    <p:sldId id="280" r:id="rId6"/>
    <p:sldId id="281" r:id="rId7"/>
    <p:sldId id="283" r:id="rId8"/>
    <p:sldId id="282" r:id="rId9"/>
    <p:sldId id="288" r:id="rId10"/>
    <p:sldId id="284" r:id="rId11"/>
    <p:sldId id="286" r:id="rId12"/>
    <p:sldId id="292" r:id="rId13"/>
    <p:sldId id="266" r:id="rId14"/>
    <p:sldId id="289" r:id="rId15"/>
    <p:sldId id="279" r:id="rId16"/>
    <p:sldId id="293" r:id="rId17"/>
    <p:sldId id="277" r:id="rId18"/>
    <p:sldId id="303" r:id="rId19"/>
    <p:sldId id="294" r:id="rId20"/>
    <p:sldId id="295" r:id="rId21"/>
    <p:sldId id="296" r:id="rId22"/>
    <p:sldId id="297" r:id="rId23"/>
    <p:sldId id="300" r:id="rId24"/>
    <p:sldId id="299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6082"/>
    <a:srgbClr val="AD1717"/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C1F2-B492-4964-974B-47A09C87EC04}" v="2" dt="2024-09-30T21:50:19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A80C-26CA-41E5-9B5A-5704CDBA0AB3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0E02-C356-43BB-B6BF-9DD97C123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1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7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2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2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8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2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6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2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42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5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0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8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2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8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0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40E-1244-CAF2-8B35-B43B2C14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79C5-B3DC-DCB5-F7AE-95394510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C123-3ABC-3675-0BB0-C535C951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7E16-4656-706C-1160-3B698D8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320F-6B03-2389-200E-3B9917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AF23-A162-C946-1517-AA680695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53C3-7DBA-3A27-2026-CCDB1D87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002A-7B87-2F2C-A619-0AD95EEA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2A1A-56EE-FE33-98CF-52D68ABA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1884-D06E-9A3E-772A-B3B3A4A2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EF97-6FD8-EBD1-F093-5B9C72B6A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D2BD4-05DD-7374-0326-4501E780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E68D-58C8-C86B-18A2-A984A5C1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0306-6E52-9276-C0D2-991FE71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14F1-76DC-2B44-FAF0-5DCBD9B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E43B-896C-3684-6EB7-9B167D9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E27B-79A8-FEA2-07D8-4FCB767D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CE5D-8E8C-6FD8-8EC8-A88E7A81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D95D-3B80-4CDA-272A-E1D4207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E2A8-C1A4-1C27-176A-19814405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2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A51-AC25-0E37-F2FB-6CFC2FD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B69C-0EFB-C6D9-B79A-F1F58525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FB9B-8B14-060B-E44B-09B4326C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30B7-0D07-AC49-219C-C391CCD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CBCE-CB8A-112A-DF22-8385652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B615-C9D1-5EAF-441F-9E3B2170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586E-F161-E2EE-127A-2CA74CA6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4FD9-F168-770F-2B87-C203DD39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FA60-004C-62C1-E40A-B2D513E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0AC97-2692-F27B-9636-8F16FE38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96BA-F1D6-3206-3107-99282838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7B4-2C28-EA76-D75F-AF0EFE5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2D4E-35E5-86F2-511E-9696C4F3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9E92-DC12-7A25-16E4-6B3D4866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CC989-7191-7BBF-BF19-0CE3EB51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69848-73F2-4771-8C0C-5D89DBD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F728-9405-FDB4-D6B6-8A3BEE9F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D46AE-3724-B621-311F-B179531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02717-718D-A3F5-BA3A-FB904BD1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5277-F3CE-ACF0-8A1E-19A52C2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5B4B-2350-9B1A-027D-121D15E2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023C7-5BBF-A59C-4DED-7110450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99C8-F5D6-0FF8-5242-4B1D83C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F0DF-AE50-86C1-110C-AC25A3D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EAD6-DC09-694E-8D0C-EAF34FE2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C0806-1430-ED41-D422-C1F2169B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A0A-D84A-BEB4-49C8-337E5BB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825D-3D8F-6E16-D66E-27310ACE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D2-0191-E47B-C731-4D3CD0AF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9BA7-7CD5-1DCA-4216-F24DFB41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CFFD-4D65-B348-4FAC-D7A3AED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C49C-1DD5-D1C8-6C92-1A91E659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877-DA01-F192-07EA-21F34021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69993-540F-745C-A0CC-9D5E8D9B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45DA-899A-6449-7D78-A2B60806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7BB0-3627-387D-7B7F-722FC683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B410-4832-6F33-D5A2-26F70FE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758D-05FD-DE2E-01D8-6D8E77B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FA83-1EFA-ABB9-913E-0361925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AAE7-FAB7-40DE-41AD-4119629A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9405-39E9-1FAA-724A-7FACBEEA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8813-1F2C-933E-C9B6-EA10A0CC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06D2-CE3E-26A6-E674-A5FE9D10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kdataservice.ac.u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0" y="1676400"/>
            <a:ext cx="12192000" cy="33701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1300" b="1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-5297905" y="1028343"/>
            <a:ext cx="22787810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1880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3B550-7165-2C82-BDD6-C50F3513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86" y="5696736"/>
            <a:ext cx="6674193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2E61E-B71A-875B-3F96-CC614C4F1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79" y="3893745"/>
            <a:ext cx="6712295" cy="19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17340-62CE-75B7-B158-7D0C723D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886" y="3189361"/>
            <a:ext cx="6686894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618" y="452284"/>
            <a:ext cx="7668427" cy="63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A4E36-3755-9FA5-A07D-313C66E6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6" y="1724313"/>
            <a:ext cx="5385171" cy="369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AD431-ABFB-F7B9-1FBE-D82D2CE0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14" y="1625507"/>
            <a:ext cx="5131064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C1E1-A879-3759-B9B0-727583A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Meet Larry…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3EE16-6653-B752-CF00-755C6D10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656" y="2158299"/>
            <a:ext cx="3774144" cy="3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2416D-0BA2-8D90-EA7D-2BB72895B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00" y="3429000"/>
            <a:ext cx="7875104" cy="25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47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5AA21-A1EA-7481-F620-AEF387A1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8" y="161583"/>
            <a:ext cx="6752642" cy="633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224B5-CF5F-22BF-B5A3-78626DAB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480" y="1452316"/>
            <a:ext cx="4648439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45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42F2C-F9A6-66A6-1DB9-B865C2E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4" y="538776"/>
            <a:ext cx="11528271" cy="53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590E2-F36D-8ADC-F530-A75C0DDB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9" y="766142"/>
            <a:ext cx="10991301" cy="48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0" y="1028343"/>
            <a:ext cx="2856931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2406555" y="2054172"/>
            <a:ext cx="9335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00" b="1" err="1">
                <a:solidFill>
                  <a:schemeClr val="bg1"/>
                </a:solidFill>
                <a:latin typeface="Aptos Narrow" panose="020B0004020202020204" pitchFamily="34" charset="0"/>
              </a:rPr>
              <a:t>tatistics</a:t>
            </a:r>
            <a:endParaRPr lang="en-GB" sz="21400" b="1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65F54-14AD-E8BE-EF2D-54CB939F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720756"/>
            <a:ext cx="10814892" cy="34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53868-625E-62CB-7805-41FE80CA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2" y="471875"/>
            <a:ext cx="10980145" cy="59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564049"/>
            <a:ext cx="11230975" cy="25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424"/>
          <a:stretch/>
        </p:blipFill>
        <p:spPr>
          <a:xfrm>
            <a:off x="561860" y="564049"/>
            <a:ext cx="11230975" cy="8791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F1120-C70C-6158-D49D-B41CE6C4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" y="1443210"/>
            <a:ext cx="11071370" cy="50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FD5C8-F775-1BF7-0DF9-2F99C34B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" y="1242705"/>
            <a:ext cx="11497937" cy="4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A3C7AF-987B-62C2-84AE-1A26550496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>
                <a:solidFill>
                  <a:schemeClr val="tx1"/>
                </a:solidFill>
              </a:rPr>
              <a:t>Thank you!</a:t>
            </a:r>
          </a:p>
          <a:p>
            <a:pPr algn="ctr"/>
            <a:endParaRPr lang="en-GB" sz="8800" b="1">
              <a:solidFill>
                <a:schemeClr val="tx1"/>
              </a:solidFill>
            </a:endParaRPr>
          </a:p>
          <a:p>
            <a:pPr algn="ctr"/>
            <a:r>
              <a:rPr lang="en-GB" sz="8800" b="1">
                <a:solidFill>
                  <a:schemeClr val="tx1"/>
                </a:solidFill>
              </a:rPr>
              <a:t>See you next week</a:t>
            </a:r>
          </a:p>
        </p:txBody>
      </p:sp>
    </p:spTree>
    <p:extLst>
      <p:ext uri="{BB962C8B-B14F-4D97-AF65-F5344CB8AC3E}">
        <p14:creationId xmlns:p14="http://schemas.microsoft.com/office/powerpoint/2010/main" val="29938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95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CC455-F888-4423-6A90-B778D4C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2" y="159306"/>
            <a:ext cx="7515515" cy="65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068A9-C23F-C04D-6654-8301E817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5731"/>
            <a:ext cx="10047893" cy="5817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06621-117A-94F5-B494-9F549CCA5E31}"/>
              </a:ext>
            </a:extLst>
          </p:cNvPr>
          <p:cNvSpPr txBox="1"/>
          <p:nvPr/>
        </p:nvSpPr>
        <p:spPr>
          <a:xfrm>
            <a:off x="3047047" y="5943601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>
                <a:hlinkClick r:id="rId4"/>
              </a:rPr>
              <a:t>https://ukdataservice.ac.uk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651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8EAD4-71B8-59BE-225C-C38AAC48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5" y="846553"/>
            <a:ext cx="10651209" cy="51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1581E-C80D-6217-4521-C5E1C13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8" y="564177"/>
            <a:ext cx="8656363" cy="57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1587B-C253-737D-38F1-F73B37161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>
                <a:solidFill>
                  <a:schemeClr val="tx1"/>
                </a:solidFill>
              </a:rPr>
              <a:t>Is it statistics?</a:t>
            </a:r>
          </a:p>
          <a:p>
            <a:pPr algn="ctr"/>
            <a:endParaRPr lang="en-GB" sz="4800" b="1">
              <a:solidFill>
                <a:schemeClr val="tx1"/>
              </a:solidFill>
            </a:endParaRPr>
          </a:p>
          <a:p>
            <a:pPr algn="ctr"/>
            <a:r>
              <a:rPr lang="en-GB" sz="4800" b="1">
                <a:solidFill>
                  <a:schemeClr val="tx1"/>
                </a:solidFill>
              </a:rPr>
              <a:t>Does it address a sociologically relevant research question?</a:t>
            </a:r>
          </a:p>
          <a:p>
            <a:pPr algn="ctr"/>
            <a:endParaRPr lang="en-GB" sz="4800" b="1">
              <a:solidFill>
                <a:schemeClr val="tx1"/>
              </a:solidFill>
            </a:endParaRPr>
          </a:p>
          <a:p>
            <a:pPr algn="ctr"/>
            <a:r>
              <a:rPr lang="en-GB" sz="4800" b="1">
                <a:solidFill>
                  <a:schemeClr val="tx1"/>
                </a:solidFill>
              </a:rPr>
              <a:t>Could the analysis be strengthened?</a:t>
            </a:r>
          </a:p>
        </p:txBody>
      </p:sp>
    </p:spTree>
    <p:extLst>
      <p:ext uri="{BB962C8B-B14F-4D97-AF65-F5344CB8AC3E}">
        <p14:creationId xmlns:p14="http://schemas.microsoft.com/office/powerpoint/2010/main" val="29628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3EC46E-AEE6-4D6A-83FE-BB798BACDC4C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Larry…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2024-09-28T12:33:23Z</dcterms:created>
  <dcterms:modified xsi:type="dcterms:W3CDTF">2024-09-30T21:50:24Z</dcterms:modified>
</cp:coreProperties>
</file>