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8"/>
  </p:notesMasterIdLst>
  <p:sldIdLst>
    <p:sldId id="256" r:id="rId2"/>
    <p:sldId id="260" r:id="rId3"/>
    <p:sldId id="257" r:id="rId4"/>
    <p:sldId id="261" r:id="rId5"/>
    <p:sldId id="259" r:id="rId6"/>
    <p:sldId id="258"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7B00"/>
    <a:srgbClr val="496F2F"/>
    <a:srgbClr val="5E8F3D"/>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6303" autoAdjust="0"/>
  </p:normalViewPr>
  <p:slideViewPr>
    <p:cSldViewPr snapToGrid="0" snapToObjects="1">
      <p:cViewPr varScale="1">
        <p:scale>
          <a:sx n="145" d="100"/>
          <a:sy n="145" d="100"/>
        </p:scale>
        <p:origin x="546" y="12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3171319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 Title</a:t>
            </a:r>
          </a:p>
        </p:txBody>
      </p:sp>
      <p:sp>
        <p:nvSpPr>
          <p:cNvPr id="3" name="Subtitle 2"/>
          <p:cNvSpPr>
            <a:spLocks noGrp="1"/>
          </p:cNvSpPr>
          <p:nvPr>
            <p:ph type="subTitle" idx="1"/>
          </p:nvPr>
        </p:nvSpPr>
        <p:spPr/>
        <p:txBody>
          <a:bodyPr>
            <a:normAutofit lnSpcReduction="10000"/>
          </a:bodyPr>
          <a:lstStyle/>
          <a:p>
            <a:r>
              <a:rPr lang="en-US" dirty="0"/>
              <a:t>Presentation Subtitle</a:t>
            </a:r>
          </a:p>
        </p:txBody>
      </p:sp>
    </p:spTree>
    <p:extLst>
      <p:ext uri="{BB962C8B-B14F-4D97-AF65-F5344CB8AC3E}">
        <p14:creationId xmlns:p14="http://schemas.microsoft.com/office/powerpoint/2010/main" val="39266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9BAB6F-031E-7D8F-79A6-B01EC6B0FF88}"/>
              </a:ext>
            </a:extLst>
          </p:cNvPr>
          <p:cNvSpPr>
            <a:spLocks noGrp="1"/>
          </p:cNvSpPr>
          <p:nvPr>
            <p:ph type="ctrTitle"/>
          </p:nvPr>
        </p:nvSpPr>
        <p:spPr/>
        <p:txBody>
          <a:bodyPr/>
          <a:lstStyle/>
          <a:p>
            <a:endParaRPr lang="en-GB" dirty="0"/>
          </a:p>
        </p:txBody>
      </p:sp>
      <p:sp>
        <p:nvSpPr>
          <p:cNvPr id="7" name="Subtitle 6">
            <a:extLst>
              <a:ext uri="{FF2B5EF4-FFF2-40B4-BE49-F238E27FC236}">
                <a16:creationId xmlns:a16="http://schemas.microsoft.com/office/drawing/2014/main" id="{AF8A7AC2-6C72-5299-926C-808D801B4547}"/>
              </a:ext>
            </a:extLst>
          </p:cNvPr>
          <p:cNvSpPr>
            <a:spLocks noGrp="1"/>
          </p:cNvSpPr>
          <p:nvPr>
            <p:ph type="subTitle" idx="4294967295"/>
          </p:nvPr>
        </p:nvSpPr>
        <p:spPr>
          <a:xfrm>
            <a:off x="679424" y="2217078"/>
            <a:ext cx="6167438" cy="578338"/>
          </a:xfrm>
        </p:spPr>
        <p:txBody>
          <a:bodyPr/>
          <a:lstStyle/>
          <a:p>
            <a:endParaRPr lang="en-GB" dirty="0"/>
          </a:p>
        </p:txBody>
      </p:sp>
      <p:sp>
        <p:nvSpPr>
          <p:cNvPr id="5" name="Slide Number Placeholder 4">
            <a:extLst>
              <a:ext uri="{FF2B5EF4-FFF2-40B4-BE49-F238E27FC236}">
                <a16:creationId xmlns:a16="http://schemas.microsoft.com/office/drawing/2014/main" id="{EA4CF3E1-D97C-2853-D008-D08BC086282E}"/>
              </a:ext>
            </a:extLst>
          </p:cNvPr>
          <p:cNvSpPr>
            <a:spLocks noGrp="1"/>
          </p:cNvSpPr>
          <p:nvPr>
            <p:ph type="sldNum" sz="quarter" idx="4294967295"/>
          </p:nvPr>
        </p:nvSpPr>
        <p:spPr>
          <a:xfrm>
            <a:off x="8474075" y="4933950"/>
            <a:ext cx="669925" cy="163513"/>
          </a:xfrm>
        </p:spPr>
        <p:txBody>
          <a:bodyPr/>
          <a:lstStyle/>
          <a:p>
            <a:r>
              <a:rPr lang="en-US"/>
              <a:t>Slide </a:t>
            </a:r>
            <a:fld id="{C5EF2332-01BF-834F-8236-50238282D533}" type="slidenum">
              <a:rPr lang="en-US" smtClean="0"/>
              <a:pPr/>
              <a:t>2</a:t>
            </a:fld>
            <a:endParaRPr lang="en-US" dirty="0"/>
          </a:p>
        </p:txBody>
      </p:sp>
    </p:spTree>
    <p:extLst>
      <p:ext uri="{BB962C8B-B14F-4D97-AF65-F5344CB8AC3E}">
        <p14:creationId xmlns:p14="http://schemas.microsoft.com/office/powerpoint/2010/main" val="287187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4982E0-E32E-DDAA-6F79-72E50699D002}"/>
              </a:ext>
            </a:extLst>
          </p:cNvPr>
          <p:cNvSpPr>
            <a:spLocks noGrp="1"/>
          </p:cNvSpPr>
          <p:nvPr>
            <p:ph type="title"/>
          </p:nvPr>
        </p:nvSpPr>
        <p:spPr/>
        <p:txBody>
          <a:bodyPr>
            <a:normAutofit fontScale="90000"/>
          </a:bodyPr>
          <a:lstStyle/>
          <a:p>
            <a:endParaRPr lang="en-GB"/>
          </a:p>
        </p:txBody>
      </p:sp>
      <p:sp>
        <p:nvSpPr>
          <p:cNvPr id="7" name="Content Placeholder 6">
            <a:extLst>
              <a:ext uri="{FF2B5EF4-FFF2-40B4-BE49-F238E27FC236}">
                <a16:creationId xmlns:a16="http://schemas.microsoft.com/office/drawing/2014/main" id="{A46D2ABD-CAB6-9EDB-C67C-F9EC07538771}"/>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3449B233-7A3B-9761-DE8F-54EEEC6B5D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53DD10-7C60-7C3B-B6DC-9C40EB6F9AE5}"/>
              </a:ext>
            </a:extLst>
          </p:cNvPr>
          <p:cNvSpPr>
            <a:spLocks noGrp="1"/>
          </p:cNvSpPr>
          <p:nvPr>
            <p:ph type="sldNum" sz="quarter" idx="12"/>
          </p:nvPr>
        </p:nvSpPr>
        <p:spPr/>
        <p:txBody>
          <a:bodyPr/>
          <a:lstStyle/>
          <a:p>
            <a:r>
              <a:rPr lang="en-US"/>
              <a:t>Slide </a:t>
            </a:r>
            <a:fld id="{C5EF2332-01BF-834F-8236-50238282D533}" type="slidenum">
              <a:rPr lang="en-US" smtClean="0"/>
              <a:pPr/>
              <a:t>3</a:t>
            </a:fld>
            <a:endParaRPr lang="en-US" dirty="0"/>
          </a:p>
        </p:txBody>
      </p:sp>
    </p:spTree>
    <p:extLst>
      <p:ext uri="{BB962C8B-B14F-4D97-AF65-F5344CB8AC3E}">
        <p14:creationId xmlns:p14="http://schemas.microsoft.com/office/powerpoint/2010/main" val="402156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BA531B-2508-708B-A84E-54C035C97C33}"/>
              </a:ext>
            </a:extLst>
          </p:cNvPr>
          <p:cNvSpPr>
            <a:spLocks noGrp="1"/>
          </p:cNvSpPr>
          <p:nvPr>
            <p:ph type="title"/>
          </p:nvPr>
        </p:nvSpPr>
        <p:spPr/>
        <p:txBody>
          <a:bodyPr>
            <a:normAutofit fontScale="90000"/>
          </a:bodyPr>
          <a:lstStyle/>
          <a:p>
            <a:endParaRPr lang="en-GB"/>
          </a:p>
        </p:txBody>
      </p:sp>
      <p:sp>
        <p:nvSpPr>
          <p:cNvPr id="7" name="Content Placeholder 6">
            <a:extLst>
              <a:ext uri="{FF2B5EF4-FFF2-40B4-BE49-F238E27FC236}">
                <a16:creationId xmlns:a16="http://schemas.microsoft.com/office/drawing/2014/main" id="{9BC567F2-4207-5FA7-2B55-FB368FF4BD01}"/>
              </a:ext>
            </a:extLst>
          </p:cNvPr>
          <p:cNvSpPr>
            <a:spLocks noGrp="1"/>
          </p:cNvSpPr>
          <p:nvPr>
            <p:ph idx="1"/>
          </p:nvPr>
        </p:nvSpPr>
        <p:spPr/>
        <p:txBody>
          <a:bodyPr/>
          <a:lstStyle/>
          <a:p>
            <a:endParaRPr lang="en-GB"/>
          </a:p>
        </p:txBody>
      </p:sp>
      <p:sp>
        <p:nvSpPr>
          <p:cNvPr id="8" name="Text Placeholder 7">
            <a:extLst>
              <a:ext uri="{FF2B5EF4-FFF2-40B4-BE49-F238E27FC236}">
                <a16:creationId xmlns:a16="http://schemas.microsoft.com/office/drawing/2014/main" id="{7315A16E-4A37-3ABB-F708-362D7E4555E8}"/>
              </a:ext>
            </a:extLst>
          </p:cNvPr>
          <p:cNvSpPr>
            <a:spLocks noGrp="1"/>
          </p:cNvSpPr>
          <p:nvPr>
            <p:ph type="body" sz="half" idx="2"/>
          </p:nvPr>
        </p:nvSpPr>
        <p:spPr/>
        <p:txBody>
          <a:bodyPr/>
          <a:lstStyle/>
          <a:p>
            <a:endParaRPr lang="en-GB"/>
          </a:p>
        </p:txBody>
      </p:sp>
      <p:sp>
        <p:nvSpPr>
          <p:cNvPr id="9" name="Text Placeholder 8">
            <a:extLst>
              <a:ext uri="{FF2B5EF4-FFF2-40B4-BE49-F238E27FC236}">
                <a16:creationId xmlns:a16="http://schemas.microsoft.com/office/drawing/2014/main" id="{98F667EF-FB64-8EA0-B2CA-99CC30528478}"/>
              </a:ext>
            </a:extLst>
          </p:cNvPr>
          <p:cNvSpPr>
            <a:spLocks noGrp="1"/>
          </p:cNvSpPr>
          <p:nvPr>
            <p:ph type="body" sz="half" idx="13"/>
          </p:nvPr>
        </p:nvSpPr>
        <p:spPr/>
        <p:txBody>
          <a:bodyPr/>
          <a:lstStyle/>
          <a:p>
            <a:endParaRPr lang="en-GB"/>
          </a:p>
        </p:txBody>
      </p:sp>
      <p:sp>
        <p:nvSpPr>
          <p:cNvPr id="10" name="Content Placeholder 9">
            <a:extLst>
              <a:ext uri="{FF2B5EF4-FFF2-40B4-BE49-F238E27FC236}">
                <a16:creationId xmlns:a16="http://schemas.microsoft.com/office/drawing/2014/main" id="{7345FCEF-4422-F959-B460-44BA81603586}"/>
              </a:ext>
            </a:extLst>
          </p:cNvPr>
          <p:cNvSpPr>
            <a:spLocks noGrp="1"/>
          </p:cNvSpPr>
          <p:nvPr>
            <p:ph idx="14"/>
          </p:nvPr>
        </p:nvSpPr>
        <p:spPr/>
        <p:txBody>
          <a:bodyPr/>
          <a:lstStyle/>
          <a:p>
            <a:endParaRPr lang="en-GB"/>
          </a:p>
        </p:txBody>
      </p:sp>
      <p:sp>
        <p:nvSpPr>
          <p:cNvPr id="4" name="Footer Placeholder 3">
            <a:extLst>
              <a:ext uri="{FF2B5EF4-FFF2-40B4-BE49-F238E27FC236}">
                <a16:creationId xmlns:a16="http://schemas.microsoft.com/office/drawing/2014/main" id="{547AABBB-5512-DA3C-E32A-DBD097CB096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9727D2-A756-F6C1-D6E1-CFC28641B35A}"/>
              </a:ext>
            </a:extLst>
          </p:cNvPr>
          <p:cNvSpPr>
            <a:spLocks noGrp="1"/>
          </p:cNvSpPr>
          <p:nvPr>
            <p:ph type="sldNum" sz="quarter" idx="12"/>
          </p:nvPr>
        </p:nvSpPr>
        <p:spPr/>
        <p:txBody>
          <a:bodyPr/>
          <a:lstStyle/>
          <a:p>
            <a:r>
              <a:rPr lang="en-US"/>
              <a:t>Slide </a:t>
            </a:r>
            <a:fld id="{C5EF2332-01BF-834F-8236-50238282D533}" type="slidenum">
              <a:rPr lang="en-US" smtClean="0"/>
              <a:pPr/>
              <a:t>4</a:t>
            </a:fld>
            <a:endParaRPr lang="en-US" dirty="0"/>
          </a:p>
        </p:txBody>
      </p:sp>
    </p:spTree>
    <p:extLst>
      <p:ext uri="{BB962C8B-B14F-4D97-AF65-F5344CB8AC3E}">
        <p14:creationId xmlns:p14="http://schemas.microsoft.com/office/powerpoint/2010/main" val="253829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D6395270-2D64-1917-CDE2-EB9F1FCBB8C0}"/>
              </a:ext>
            </a:extLst>
          </p:cNvPr>
          <p:cNvSpPr>
            <a:spLocks noGrp="1"/>
          </p:cNvSpPr>
          <p:nvPr>
            <p:ph idx="1"/>
          </p:nvPr>
        </p:nvSpPr>
        <p:spPr/>
        <p:txBody>
          <a:bodyPr/>
          <a:lstStyle/>
          <a:p>
            <a:endParaRPr lang="en-GB"/>
          </a:p>
        </p:txBody>
      </p:sp>
      <p:sp>
        <p:nvSpPr>
          <p:cNvPr id="14" name="Text Placeholder 13">
            <a:extLst>
              <a:ext uri="{FF2B5EF4-FFF2-40B4-BE49-F238E27FC236}">
                <a16:creationId xmlns:a16="http://schemas.microsoft.com/office/drawing/2014/main" id="{82B6F22E-1E30-3B9C-08FD-08F129C5380D}"/>
              </a:ext>
            </a:extLst>
          </p:cNvPr>
          <p:cNvSpPr>
            <a:spLocks noGrp="1"/>
          </p:cNvSpPr>
          <p:nvPr>
            <p:ph type="body" sz="half" idx="2"/>
          </p:nvPr>
        </p:nvSpPr>
        <p:spPr/>
        <p:txBody>
          <a:bodyPr/>
          <a:lstStyle/>
          <a:p>
            <a:endParaRPr lang="en-GB"/>
          </a:p>
        </p:txBody>
      </p:sp>
      <p:sp>
        <p:nvSpPr>
          <p:cNvPr id="5" name="Footer Placeholder 4">
            <a:extLst>
              <a:ext uri="{FF2B5EF4-FFF2-40B4-BE49-F238E27FC236}">
                <a16:creationId xmlns:a16="http://schemas.microsoft.com/office/drawing/2014/main" id="{176A37D5-BAC5-A73B-FF7C-8CFFC7C32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9A2E5-F286-4039-BAA1-4A91D7F84611}"/>
              </a:ext>
            </a:extLst>
          </p:cNvPr>
          <p:cNvSpPr>
            <a:spLocks noGrp="1"/>
          </p:cNvSpPr>
          <p:nvPr>
            <p:ph type="sldNum" sz="quarter" idx="12"/>
          </p:nvPr>
        </p:nvSpPr>
        <p:spPr>
          <a:xfrm>
            <a:off x="7912100" y="4937521"/>
            <a:ext cx="774700" cy="180215"/>
          </a:xfrm>
        </p:spPr>
        <p:txBody>
          <a:bodyPr/>
          <a:lstStyle/>
          <a:p>
            <a:r>
              <a:rPr lang="en-US"/>
              <a:t>Slide </a:t>
            </a:r>
            <a:fld id="{C5EF2332-01BF-834F-8236-50238282D533}" type="slidenum">
              <a:rPr lang="en-US" smtClean="0"/>
              <a:pPr/>
              <a:t>5</a:t>
            </a:fld>
            <a:endParaRPr lang="en-US" dirty="0"/>
          </a:p>
        </p:txBody>
      </p:sp>
      <p:sp>
        <p:nvSpPr>
          <p:cNvPr id="12" name="Title 11">
            <a:extLst>
              <a:ext uri="{FF2B5EF4-FFF2-40B4-BE49-F238E27FC236}">
                <a16:creationId xmlns:a16="http://schemas.microsoft.com/office/drawing/2014/main" id="{17DD9871-855E-BF4F-A40A-22AC843E375E}"/>
              </a:ext>
            </a:extLst>
          </p:cNvPr>
          <p:cNvSpPr>
            <a:spLocks noGrp="1"/>
          </p:cNvSpPr>
          <p:nvPr>
            <p:ph type="title"/>
          </p:nvPr>
        </p:nvSpPr>
        <p:spPr>
          <a:xfrm>
            <a:off x="457200" y="205980"/>
            <a:ext cx="6864350" cy="354002"/>
          </a:xfrm>
        </p:spPr>
        <p:txBody>
          <a:bodyPr>
            <a:normAutofit fontScale="90000"/>
          </a:bodyPr>
          <a:lstStyle/>
          <a:p>
            <a:endParaRPr lang="en-GB"/>
          </a:p>
        </p:txBody>
      </p:sp>
    </p:spTree>
    <p:extLst>
      <p:ext uri="{BB962C8B-B14F-4D97-AF65-F5344CB8AC3E}">
        <p14:creationId xmlns:p14="http://schemas.microsoft.com/office/powerpoint/2010/main" val="159201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A89E40E-F330-C668-98E9-3A374569E615}"/>
              </a:ext>
            </a:extLst>
          </p:cNvPr>
          <p:cNvSpPr>
            <a:spLocks noGrp="1"/>
          </p:cNvSpPr>
          <p:nvPr>
            <p:ph sz="quarter" idx="10"/>
          </p:nvPr>
        </p:nvSpPr>
        <p:spPr/>
        <p:txBody>
          <a:bodyPr/>
          <a:lstStyle/>
          <a:p>
            <a:endParaRPr lang="en-GB"/>
          </a:p>
        </p:txBody>
      </p:sp>
      <p:sp>
        <p:nvSpPr>
          <p:cNvPr id="6" name="Slide Number Placeholder 5">
            <a:extLst>
              <a:ext uri="{FF2B5EF4-FFF2-40B4-BE49-F238E27FC236}">
                <a16:creationId xmlns:a16="http://schemas.microsoft.com/office/drawing/2014/main" id="{E3EC6D8A-55B5-CB56-17CD-C64CAE7D1314}"/>
              </a:ext>
            </a:extLst>
          </p:cNvPr>
          <p:cNvSpPr>
            <a:spLocks noGrp="1"/>
          </p:cNvSpPr>
          <p:nvPr>
            <p:ph type="sldNum" sz="quarter" idx="4294967295"/>
          </p:nvPr>
        </p:nvSpPr>
        <p:spPr>
          <a:xfrm>
            <a:off x="8369300" y="4937125"/>
            <a:ext cx="774700" cy="180975"/>
          </a:xfrm>
        </p:spPr>
        <p:txBody>
          <a:bodyPr/>
          <a:lstStyle/>
          <a:p>
            <a:r>
              <a:rPr lang="en-US"/>
              <a:t>Slide </a:t>
            </a:r>
            <a:fld id="{C5EF2332-01BF-834F-8236-50238282D533}" type="slidenum">
              <a:rPr lang="en-US" smtClean="0"/>
              <a:pPr/>
              <a:t>6</a:t>
            </a:fld>
            <a:endParaRPr lang="en-US" dirty="0"/>
          </a:p>
        </p:txBody>
      </p:sp>
    </p:spTree>
    <p:extLst>
      <p:ext uri="{BB962C8B-B14F-4D97-AF65-F5344CB8AC3E}">
        <p14:creationId xmlns:p14="http://schemas.microsoft.com/office/powerpoint/2010/main" val="2661237238"/>
      </p:ext>
    </p:extLst>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2023-09-14T02:33:38Z</dcterms:created>
  <dcterms:modified xsi:type="dcterms:W3CDTF">2023-09-25T22:36:23Z</dcterms:modified>
</cp:coreProperties>
</file>