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17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170" eaLnBrk="1" hangingPunct="1" latinLnBrk="0" marL="45717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170" eaLnBrk="1" hangingPunct="1" latinLnBrk="0" marL="914341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170" eaLnBrk="1" hangingPunct="1" latinLnBrk="0" marL="1371511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170" eaLnBrk="1" hangingPunct="1" latinLnBrk="0" marL="1828682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170" eaLnBrk="1" hangingPunct="1" latinLnBrk="0" marL="2285852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170" eaLnBrk="1" hangingPunct="1" latinLnBrk="0" marL="2743022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170" eaLnBrk="1" hangingPunct="1" latinLnBrk="0" marL="3200193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170" eaLnBrk="1" hangingPunct="1" latinLnBrk="0" marL="3657362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1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74" y="12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may write a lot of extra stuff here in case you are interested.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id with words on it&#10;&#10;Description automatically generated">
            <a:extLst>
              <a:ext uri="{FF2B5EF4-FFF2-40B4-BE49-F238E27FC236}">
                <a16:creationId xmlns:a16="http://schemas.microsoft.com/office/drawing/2014/main" id="{F36624AA-79EE-A823-2707-3BC948F6E2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73" cy="47117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939800"/>
          </a:xfrm>
        </p:spPr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86" y="2894023"/>
            <a:ext cx="6400800" cy="6492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F6E1C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546A-FA2B-8951-206E-BE9B08FBFF88}"/>
              </a:ext>
            </a:extLst>
          </p:cNvPr>
          <p:cNvSpPr txBox="1"/>
          <p:nvPr userDrawn="1"/>
        </p:nvSpPr>
        <p:spPr>
          <a:xfrm>
            <a:off x="685800" y="37592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</a:t>
            </a:r>
          </a:p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4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4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id of white squares&#10;&#10;Description automatically generated">
            <a:extLst>
              <a:ext uri="{FF2B5EF4-FFF2-40B4-BE49-F238E27FC236}">
                <a16:creationId xmlns:a16="http://schemas.microsoft.com/office/drawing/2014/main" id="{FF59AD2F-B882-8C37-B432-6EAC68AE42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3F6E1C"/>
                </a:solidFill>
              </a:defRPr>
            </a:lvl1pPr>
            <a:lvl2pPr marL="45716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5828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5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04791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5"/>
            <a:ext cx="5111751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166" indent="0">
              <a:buNone/>
              <a:defRPr sz="1200"/>
            </a:lvl2pPr>
            <a:lvl3pPr marL="914332" indent="0">
              <a:buNone/>
              <a:defRPr sz="1001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8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2"/>
            <a:ext cx="5486400" cy="425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8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1"/>
            </a:lvl1pPr>
            <a:lvl2pPr marL="457166" indent="0">
              <a:buNone/>
              <a:defRPr sz="1200"/>
            </a:lvl2pPr>
            <a:lvl3pPr marL="914332" indent="0">
              <a:buNone/>
              <a:defRPr sz="1001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8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5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1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id with words on it  Description automatically generated" id="8" name="Picture 7">
            <a:extLst>
              <a:ext uri="{FF2B5EF4-FFF2-40B4-BE49-F238E27FC236}">
                <a16:creationId xmlns:a16="http://schemas.microsoft.com/office/drawing/2014/main" id="{C4C71A58-7577-5EDE-FA7E-139B0E8CF67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9050" y="0"/>
            <a:ext cx="9144000" cy="47117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948658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9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9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9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67CECBF-C907-8AE4-06F3-452368CA8DA9}"/>
              </a:ext>
            </a:extLst>
          </p:cNvPr>
          <p:cNvSpPr txBox="1">
            <a:spLocks/>
          </p:cNvSpPr>
          <p:nvPr userDrawn="1"/>
        </p:nvSpPr>
        <p:spPr>
          <a:xfrm>
            <a:off x="381000" y="3008121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>
            <a:lvl1pPr algn="ctr" defTabSz="457166" eaLnBrk="1" hangingPunct="1" latinLnBrk="0" rtl="0">
              <a:spcBef>
                <a:spcPct val="0"/>
              </a:spcBef>
              <a:buNone/>
              <a:defRPr b="1" kern="1200" sz="44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0" lang="en-US" sz="3200">
                <a:solidFill>
                  <a:srgbClr val="3F6E1C"/>
                </a:solidFill>
              </a:rPr>
              <a:t>Click to edit Master title style</a:t>
            </a:r>
            <a:endParaRPr b="0" dirty="0" lang="en-US" sz="3200">
              <a:solidFill>
                <a:srgbClr val="3F6E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457166" eaLnBrk="1" hangingPunct="1" latinLnBrk="0" rtl="0">
        <a:spcBef>
          <a:spcPct val="0"/>
        </a:spcBef>
        <a:buNone/>
        <a:defRPr b="1" kern="1200" sz="44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457166" eaLnBrk="1" hangingPunct="1" indent="-457166" latinLnBrk="0" marL="457166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166" eaLnBrk="1" hangingPunct="1" indent="-457166" latinLnBrk="0" marL="914332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166" eaLnBrk="1" hangingPunct="1" indent="-457166" latinLnBrk="0" marL="1371498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166" eaLnBrk="1" hangingPunct="1" indent="-457166" latinLnBrk="0" marL="1828664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166" eaLnBrk="1" hangingPunct="1" indent="-457166" latinLnBrk="0" marL="2285828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166" eaLnBrk="1" hangingPunct="1" indent="-457166" latinLnBrk="0" marL="2742994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166" eaLnBrk="1" hangingPunct="1" indent="-457166" latinLnBrk="0" marL="320016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166" eaLnBrk="1" hangingPunct="1" indent="-457166" latinLnBrk="0" marL="3657326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166" eaLnBrk="1" hangingPunct="1" indent="-457166" latinLnBrk="0" marL="4114492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166" eaLnBrk="1" hangingPunct="1" latinLnBrk="0" marL="0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1pPr>
      <a:lvl2pPr algn="l" defTabSz="457166" eaLnBrk="1" hangingPunct="1" latinLnBrk="0" marL="457166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2pPr>
      <a:lvl3pPr algn="l" defTabSz="457166" eaLnBrk="1" hangingPunct="1" latinLnBrk="0" marL="914332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3pPr>
      <a:lvl4pPr algn="l" defTabSz="457166" eaLnBrk="1" hangingPunct="1" latinLnBrk="0" marL="1371498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4pPr>
      <a:lvl5pPr algn="l" defTabSz="457166" eaLnBrk="1" hangingPunct="1" latinLnBrk="0" marL="1828664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5pPr>
      <a:lvl6pPr algn="l" defTabSz="457166" eaLnBrk="1" hangingPunct="1" latinLnBrk="0" marL="2285828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6pPr>
      <a:lvl7pPr algn="l" defTabSz="457166" eaLnBrk="1" hangingPunct="1" latinLnBrk="0" marL="2742994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7pPr>
      <a:lvl8pPr algn="l" defTabSz="457166" eaLnBrk="1" hangingPunct="1" latinLnBrk="0" marL="3200160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8pPr>
      <a:lvl9pPr algn="l" defTabSz="457166" eaLnBrk="1" hangingPunct="1" latinLnBrk="0" marL="3657326" rtl="0">
        <a:defRPr kern="1200" sz="180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939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586" y="2894023"/>
            <a:ext cx="6400800" cy="64927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One</a:t>
            </a:r>
            <a:br/>
            <a:br/>
            <a:r>
              <a:rPr/>
              <a:t>Chris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722313" y="3305177"/>
            <a:ext cx="7772400" cy="10215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  <a:p>
            <a:pPr lvl="0"/>
            <a:r>
              <a:rPr/>
              <a:t>more eggs</a:t>
            </a:r>
          </a:p>
          <a:p>
            <a:pPr lvl="0"/>
            <a:r>
              <a:rPr/>
              <a:t>loads of coffee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hasCustomPrompt="1" type="title"/>
          </p:nvPr>
        </p:nvSpPr>
        <p:spPr>
          <a:xfrm>
            <a:off x="722313" y="3305177"/>
            <a:ext cx="7772400" cy="102155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"D:/GitHub/SOC2069/docs/Slides"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49</Words>
  <Application>Microsoft Office PowerPoint</Application>
  <PresentationFormat>On-screen Show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Chris</dc:creator>
  <cp:keywords/>
  <dcterms:created xsi:type="dcterms:W3CDTF">2023-09-13T16:26:12Z</dcterms:created>
  <dcterms:modified xsi:type="dcterms:W3CDTF">2023-09-13T16:26:12Z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Week One</vt:lpwstr>
  </property>
  <property fmtid="{D5CDD505-2E9C-101B-9397-08002B2CF9AE}" pid="10" name="toc-title">
    <vt:lpwstr>Table of contents</vt:lpwstr>
  </property>
</Properties>
</file>