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2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2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2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1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50" d="100"/>
          <a:sy n="150" d="100"/>
        </p:scale>
        <p:origin x="47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id with words on it&#10;&#10;Description automatically generated">
            <a:extLst>
              <a:ext uri="{FF2B5EF4-FFF2-40B4-BE49-F238E27FC236}">
                <a16:creationId xmlns:a16="http://schemas.microsoft.com/office/drawing/2014/main" id="{F36624AA-79EE-A823-2707-3BC948F6E2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973" cy="4711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7851"/>
            <a:ext cx="7772400" cy="939800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86" y="2894023"/>
            <a:ext cx="6400800" cy="6492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F6E1C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546A-FA2B-8951-206E-BE9B08FBFF88}"/>
              </a:ext>
            </a:extLst>
          </p:cNvPr>
          <p:cNvSpPr txBox="1"/>
          <p:nvPr userDrawn="1"/>
        </p:nvSpPr>
        <p:spPr>
          <a:xfrm>
            <a:off x="685800" y="37592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Author</a:t>
            </a:r>
          </a:p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4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4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id of white squares&#10;&#10;Description automatically generated">
            <a:extLst>
              <a:ext uri="{FF2B5EF4-FFF2-40B4-BE49-F238E27FC236}">
                <a16:creationId xmlns:a16="http://schemas.microsoft.com/office/drawing/2014/main" id="{FF59AD2F-B882-8C37-B432-6EAC68AE42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3F6E1C"/>
                </a:solidFill>
              </a:defRPr>
            </a:lvl1pPr>
            <a:lvl2pPr marL="45716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82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91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5"/>
            <a:ext cx="5111751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1"/>
            </a:lvl1pPr>
            <a:lvl2pPr marL="457166" indent="0">
              <a:buNone/>
              <a:defRPr sz="1200"/>
            </a:lvl2pPr>
            <a:lvl3pPr marL="914332" indent="0">
              <a:buNone/>
              <a:defRPr sz="1001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8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8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1"/>
            </a:lvl1pPr>
            <a:lvl2pPr marL="457166" indent="0">
              <a:buNone/>
              <a:defRPr sz="1200"/>
            </a:lvl2pPr>
            <a:lvl3pPr marL="914332" indent="0">
              <a:buNone/>
              <a:defRPr sz="1001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8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id with words on it&#10;&#10;Description automatically generated">
            <a:extLst>
              <a:ext uri="{FF2B5EF4-FFF2-40B4-BE49-F238E27FC236}">
                <a16:creationId xmlns:a16="http://schemas.microsoft.com/office/drawing/2014/main" id="{C4C71A58-7577-5EDE-FA7E-139B0E8CF67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9050" y="0"/>
            <a:ext cx="9144000" cy="47117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94865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9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67CECBF-C907-8AE4-06F3-452368CA8DA9}"/>
              </a:ext>
            </a:extLst>
          </p:cNvPr>
          <p:cNvSpPr txBox="1">
            <a:spLocks/>
          </p:cNvSpPr>
          <p:nvPr userDrawn="1"/>
        </p:nvSpPr>
        <p:spPr>
          <a:xfrm>
            <a:off x="381000" y="300812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166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>
                <a:solidFill>
                  <a:srgbClr val="3F6E1C"/>
                </a:solidFill>
              </a:rPr>
              <a:t>Click to edit Master title style</a:t>
            </a:r>
            <a:endParaRPr lang="en-US" sz="3200" b="0" dirty="0">
              <a:solidFill>
                <a:srgbClr val="3F6E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457166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166" indent="-457166" algn="l" defTabSz="45716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32" indent="-457166" algn="l" defTabSz="45716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98" indent="-457166" algn="l" defTabSz="45716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indent="-457166" algn="l" defTabSz="45716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28" indent="-457166" algn="l" defTabSz="45716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94" indent="-457166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160" indent="-457166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326" indent="-457166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492" indent="-457166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45716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45716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45716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45716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8" algn="l" defTabSz="45716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45716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45716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45716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31C323-8DD1-3FB8-C5B6-22D8F7ED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340694" y="-471732"/>
            <a:ext cx="10898912" cy="56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62" y="1598362"/>
            <a:ext cx="7772400" cy="11017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362" y="2749722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6E1C"/>
                </a:solidFill>
              </a:rPr>
              <a:t>Week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27DF43-9860-DFC3-9F46-272644B1F931}"/>
              </a:ext>
            </a:extLst>
          </p:cNvPr>
          <p:cNvSpPr txBox="1"/>
          <p:nvPr/>
        </p:nvSpPr>
        <p:spPr>
          <a:xfrm>
            <a:off x="222562" y="3937456"/>
            <a:ext cx="357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 Chris Moreh</a:t>
            </a:r>
          </a:p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id of white squares&#10;&#10;Description automatically generated">
            <a:extLst>
              <a:ext uri="{FF2B5EF4-FFF2-40B4-BE49-F238E27FC236}">
                <a16:creationId xmlns:a16="http://schemas.microsoft.com/office/drawing/2014/main" id="{9A6DD261-DE02-9B23-0E73-4B246A69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3F6E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2A87-FAAC-DA9F-633F-DEC84A2A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EA33-064B-78EC-8D91-0A6C865BA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B2229-A641-4D22-F9B3-792400D370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0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49</Words>
  <Application>Microsoft Office PowerPoint</Application>
  <PresentationFormat>On-screen Show (16:9)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Chris Moreh</cp:lastModifiedBy>
  <cp:revision>15</cp:revision>
  <dcterms:created xsi:type="dcterms:W3CDTF">2017-06-05T14:10:58Z</dcterms:created>
  <dcterms:modified xsi:type="dcterms:W3CDTF">2023-09-13T16:25:54Z</dcterms:modified>
</cp:coreProperties>
</file>