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a:srgbClr val="E2EFD9"/>
    <a:srgbClr val="CBE2BC"/>
    <a:srgbClr val="5E8F3D"/>
    <a:srgbClr val="FFF4D1"/>
    <a:srgbClr val="FAE3D6"/>
    <a:srgbClr val="FFEBAB"/>
    <a:srgbClr val="F2B796"/>
    <a:srgbClr val="B7D7A1"/>
    <a:srgbClr val="5293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notesMaster" Target="notesMasters/notesMaster1.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may write a lot of extra stuff here in case you are interested.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0"/>
            <a:ext cx="9144000" cy="5143500"/>
          </a:xfrm>
          <a:prstGeom prst="rect">
            <a:avLst/>
          </a:prstGeom>
        </p:spPr>
      </p:pic>
      <p:sp>
        <p:nvSpPr>
          <p:cNvPr id="2" name="Title 1"/>
          <p:cNvSpPr>
            <a:spLocks noGrp="1"/>
          </p:cNvSpPr>
          <p:nvPr>
            <p:ph type="ctrTitle" hasCustomPrompt="1"/>
          </p:nvPr>
        </p:nvSpPr>
        <p:spPr>
          <a:xfrm>
            <a:off x="2600324" y="2768157"/>
            <a:ext cx="6167437" cy="647700"/>
          </a:xfrm>
          <a:effectLst>
            <a:outerShdw blurRad="50800" dist="38100" algn="l" rotWithShape="0">
              <a:prstClr val="black">
                <a:alpha val="40000"/>
              </a:prstClr>
            </a:outerShdw>
          </a:effectLst>
        </p:spPr>
        <p:txBody>
          <a:bodyPr>
            <a:noAutofit/>
          </a:bodyPr>
          <a:lstStyle>
            <a:lvl1pPr algn="r">
              <a:defRPr sz="4000"/>
            </a:lvl1pPr>
          </a:lstStyle>
          <a:p>
            <a:r>
              <a:rPr lang="en-US" dirty="0"/>
              <a:t>Title</a:t>
            </a:r>
          </a:p>
        </p:txBody>
      </p:sp>
      <p:sp>
        <p:nvSpPr>
          <p:cNvPr id="3" name="Subtitle 2"/>
          <p:cNvSpPr>
            <a:spLocks noGrp="1"/>
          </p:cNvSpPr>
          <p:nvPr>
            <p:ph type="subTitle" idx="1" hasCustomPrompt="1"/>
          </p:nvPr>
        </p:nvSpPr>
        <p:spPr>
          <a:xfrm>
            <a:off x="2600324" y="3437062"/>
            <a:ext cx="6167438" cy="419100"/>
          </a:xfrm>
        </p:spPr>
        <p:txBody>
          <a:bodyPr/>
          <a:lstStyle>
            <a:lvl1pPr marL="0" indent="0" algn="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28146" y="4344290"/>
            <a:ext cx="210645" cy="210645"/>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335838" y="4607047"/>
            <a:ext cx="195262" cy="195262"/>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7496175" y="4296468"/>
            <a:ext cx="1822450"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7496175" y="4554935"/>
            <a:ext cx="1822450"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4572000" y="1212081"/>
            <a:ext cx="4333908" cy="1275288"/>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31488"/>
            <a:ext cx="4555554" cy="3716806"/>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Callout: Line 3">
            <a:extLst>
              <a:ext uri="{FF2B5EF4-FFF2-40B4-BE49-F238E27FC236}">
                <a16:creationId xmlns:a16="http://schemas.microsoft.com/office/drawing/2014/main" id="{08A70ACA-BD61-7EE9-22AB-8FB040AF6EF3}"/>
              </a:ext>
            </a:extLst>
          </p:cNvPr>
          <p:cNvSpPr/>
          <p:nvPr userDrawn="1"/>
        </p:nvSpPr>
        <p:spPr>
          <a:xfrm>
            <a:off x="5124576" y="828709"/>
            <a:ext cx="3670757" cy="610800"/>
          </a:xfrm>
          <a:prstGeom prst="borderCallout1">
            <a:avLst>
              <a:gd name="adj1" fmla="val 50692"/>
              <a:gd name="adj2" fmla="val 3"/>
              <a:gd name="adj3" fmla="val 77323"/>
              <a:gd name="adj4" fmla="val -23209"/>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 name="Callout: Line 4">
            <a:extLst>
              <a:ext uri="{FF2B5EF4-FFF2-40B4-BE49-F238E27FC236}">
                <a16:creationId xmlns:a16="http://schemas.microsoft.com/office/drawing/2014/main" id="{DB2459E6-1A18-10DB-2E8C-9D91A4C4BE8F}"/>
              </a:ext>
            </a:extLst>
          </p:cNvPr>
          <p:cNvSpPr/>
          <p:nvPr userDrawn="1"/>
        </p:nvSpPr>
        <p:spPr>
          <a:xfrm>
            <a:off x="5124577" y="1505512"/>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Callout: Line 5">
            <a:extLst>
              <a:ext uri="{FF2B5EF4-FFF2-40B4-BE49-F238E27FC236}">
                <a16:creationId xmlns:a16="http://schemas.microsoft.com/office/drawing/2014/main" id="{B092254E-2D31-02E3-3808-AF7E2F7B9787}"/>
              </a:ext>
            </a:extLst>
          </p:cNvPr>
          <p:cNvSpPr/>
          <p:nvPr userDrawn="1"/>
        </p:nvSpPr>
        <p:spPr>
          <a:xfrm>
            <a:off x="5124578" y="2192204"/>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Callout: Line 10">
            <a:extLst>
              <a:ext uri="{FF2B5EF4-FFF2-40B4-BE49-F238E27FC236}">
                <a16:creationId xmlns:a16="http://schemas.microsoft.com/office/drawing/2014/main" id="{977EC03B-FFEF-1DF2-9C2D-E96C19D51A3F}"/>
              </a:ext>
            </a:extLst>
          </p:cNvPr>
          <p:cNvSpPr/>
          <p:nvPr userDrawn="1"/>
        </p:nvSpPr>
        <p:spPr>
          <a:xfrm>
            <a:off x="5124579" y="2874000"/>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2" name="Callout: Line 11">
            <a:extLst>
              <a:ext uri="{FF2B5EF4-FFF2-40B4-BE49-F238E27FC236}">
                <a16:creationId xmlns:a16="http://schemas.microsoft.com/office/drawing/2014/main" id="{FAFB33B0-6BB1-A473-C56E-3B4E3AAD9688}"/>
              </a:ext>
            </a:extLst>
          </p:cNvPr>
          <p:cNvSpPr/>
          <p:nvPr userDrawn="1"/>
        </p:nvSpPr>
        <p:spPr>
          <a:xfrm>
            <a:off x="5124580" y="3555699"/>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7A46F2D6-531F-F319-94DB-B1C17925177F}"/>
              </a:ext>
            </a:extLst>
          </p:cNvPr>
          <p:cNvSpPr/>
          <p:nvPr userDrawn="1"/>
        </p:nvSpPr>
        <p:spPr>
          <a:xfrm>
            <a:off x="5124585" y="4237495"/>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4" name="Callout: Line 3">
            <a:extLst>
              <a:ext uri="{FF2B5EF4-FFF2-40B4-BE49-F238E27FC236}">
                <a16:creationId xmlns:a16="http://schemas.microsoft.com/office/drawing/2014/main" id="{08A70ACA-BD61-7EE9-22AB-8FB040AF6EF3}"/>
              </a:ext>
            </a:extLst>
          </p:cNvPr>
          <p:cNvSpPr/>
          <p:nvPr userDrawn="1"/>
        </p:nvSpPr>
        <p:spPr>
          <a:xfrm>
            <a:off x="5124576" y="828709"/>
            <a:ext cx="3670757" cy="610800"/>
          </a:xfrm>
          <a:prstGeom prst="borderCallout1">
            <a:avLst>
              <a:gd name="adj1" fmla="val 50692"/>
              <a:gd name="adj2" fmla="val 3"/>
              <a:gd name="adj3" fmla="val 77323"/>
              <a:gd name="adj4" fmla="val -23209"/>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 name="Callout: Line 4">
            <a:extLst>
              <a:ext uri="{FF2B5EF4-FFF2-40B4-BE49-F238E27FC236}">
                <a16:creationId xmlns:a16="http://schemas.microsoft.com/office/drawing/2014/main" id="{DB2459E6-1A18-10DB-2E8C-9D91A4C4BE8F}"/>
              </a:ext>
            </a:extLst>
          </p:cNvPr>
          <p:cNvSpPr/>
          <p:nvPr userDrawn="1"/>
        </p:nvSpPr>
        <p:spPr>
          <a:xfrm>
            <a:off x="5124577" y="1505512"/>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Callout: Line 5">
            <a:extLst>
              <a:ext uri="{FF2B5EF4-FFF2-40B4-BE49-F238E27FC236}">
                <a16:creationId xmlns:a16="http://schemas.microsoft.com/office/drawing/2014/main" id="{B092254E-2D31-02E3-3808-AF7E2F7B9787}"/>
              </a:ext>
            </a:extLst>
          </p:cNvPr>
          <p:cNvSpPr/>
          <p:nvPr userDrawn="1"/>
        </p:nvSpPr>
        <p:spPr>
          <a:xfrm>
            <a:off x="5124578" y="2192204"/>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Callout: Line 10">
            <a:extLst>
              <a:ext uri="{FF2B5EF4-FFF2-40B4-BE49-F238E27FC236}">
                <a16:creationId xmlns:a16="http://schemas.microsoft.com/office/drawing/2014/main" id="{977EC03B-FFEF-1DF2-9C2D-E96C19D51A3F}"/>
              </a:ext>
            </a:extLst>
          </p:cNvPr>
          <p:cNvSpPr/>
          <p:nvPr userDrawn="1"/>
        </p:nvSpPr>
        <p:spPr>
          <a:xfrm>
            <a:off x="5124579" y="2874000"/>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2" name="Callout: Line 11">
            <a:extLst>
              <a:ext uri="{FF2B5EF4-FFF2-40B4-BE49-F238E27FC236}">
                <a16:creationId xmlns:a16="http://schemas.microsoft.com/office/drawing/2014/main" id="{FAFB33B0-6BB1-A473-C56E-3B4E3AAD9688}"/>
              </a:ext>
            </a:extLst>
          </p:cNvPr>
          <p:cNvSpPr/>
          <p:nvPr userDrawn="1"/>
        </p:nvSpPr>
        <p:spPr>
          <a:xfrm>
            <a:off x="5124580" y="3555699"/>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7A46F2D6-531F-F319-94DB-B1C17925177F}"/>
              </a:ext>
            </a:extLst>
          </p:cNvPr>
          <p:cNvSpPr/>
          <p:nvPr userDrawn="1"/>
        </p:nvSpPr>
        <p:spPr>
          <a:xfrm>
            <a:off x="5124585" y="4237495"/>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1065887"/>
            <a:ext cx="4777343" cy="3758180"/>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1072235"/>
            <a:ext cx="3364860" cy="3758181"/>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0" name="Slide Number Placeholder 8">
            <a:extLst>
              <a:ext uri="{FF2B5EF4-FFF2-40B4-BE49-F238E27FC236}">
                <a16:creationId xmlns:a16="http://schemas.microsoft.com/office/drawing/2014/main" id="{37C29B76-AC65-6DA6-D50E-66E7F8E5F3A2}"/>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
        <p:nvSpPr>
          <p:cNvPr id="11" name="Title 1">
            <a:extLst>
              <a:ext uri="{FF2B5EF4-FFF2-40B4-BE49-F238E27FC236}">
                <a16:creationId xmlns:a16="http://schemas.microsoft.com/office/drawing/2014/main" id="{8BB165B8-4FE2-7939-6C54-F0DE3229FE87}"/>
              </a:ext>
            </a:extLst>
          </p:cNvPr>
          <p:cNvSpPr>
            <a:spLocks noGrp="1"/>
          </p:cNvSpPr>
          <p:nvPr>
            <p:ph type="title"/>
          </p:nvPr>
        </p:nvSpPr>
        <p:spPr>
          <a:xfrm>
            <a:off x="457200" y="205979"/>
            <a:ext cx="6864350" cy="524271"/>
          </a:xfrm>
        </p:spPr>
        <p:txBody>
          <a:bodyPr/>
          <a:lstStyle>
            <a:lvl1pPr>
              <a:defRPr/>
            </a:lvl1pPr>
          </a:lstStyle>
          <a:p>
            <a:r>
              <a:rPr lang="en-US" dirty="0"/>
              <a:t>Click to edit Master title style</a:t>
            </a:r>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94990985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627040-E06D-C3A6-8137-A9B21EF03F28}"/>
              </a:ext>
            </a:extLst>
          </p:cNvPr>
          <p:cNvSpPr>
            <a:spLocks noGrp="1"/>
          </p:cNvSpPr>
          <p:nvPr>
            <p:ph type="pic" idx="1"/>
          </p:nvPr>
        </p:nvSpPr>
        <p:spPr>
          <a:xfrm>
            <a:off x="3907869" y="1072235"/>
            <a:ext cx="4758849" cy="374003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8" name="Text Placeholder 3">
            <a:extLst>
              <a:ext uri="{FF2B5EF4-FFF2-40B4-BE49-F238E27FC236}">
                <a16:creationId xmlns:a16="http://schemas.microsoft.com/office/drawing/2014/main" id="{DCEB071E-7163-40A3-CC48-4086C17E3081}"/>
              </a:ext>
            </a:extLst>
          </p:cNvPr>
          <p:cNvSpPr>
            <a:spLocks noGrp="1"/>
          </p:cNvSpPr>
          <p:nvPr>
            <p:ph type="body" sz="half" idx="2"/>
          </p:nvPr>
        </p:nvSpPr>
        <p:spPr>
          <a:xfrm>
            <a:off x="457200" y="1072235"/>
            <a:ext cx="3364860" cy="3758181"/>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Footer Placeholder 5">
            <a:extLst>
              <a:ext uri="{FF2B5EF4-FFF2-40B4-BE49-F238E27FC236}">
                <a16:creationId xmlns:a16="http://schemas.microsoft.com/office/drawing/2014/main" id="{FC5E956B-49AC-DEC1-96BD-ABF1F4A25797}"/>
              </a:ext>
            </a:extLst>
          </p:cNvPr>
          <p:cNvSpPr>
            <a:spLocks noGrp="1"/>
          </p:cNvSpPr>
          <p:nvPr>
            <p:ph type="ftr" sz="quarter" idx="11"/>
          </p:nvPr>
        </p:nvSpPr>
        <p:spPr>
          <a:xfrm>
            <a:off x="457200" y="4937521"/>
            <a:ext cx="7042150" cy="180215"/>
          </a:xfrm>
        </p:spPr>
        <p:txBody>
          <a:bodyPr/>
          <a:lstStyle/>
          <a:p>
            <a:endParaRPr lang="en-GB"/>
          </a:p>
        </p:txBody>
      </p:sp>
      <p:sp>
        <p:nvSpPr>
          <p:cNvPr id="10" name="Slide Number Placeholder 8">
            <a:extLst>
              <a:ext uri="{FF2B5EF4-FFF2-40B4-BE49-F238E27FC236}">
                <a16:creationId xmlns:a16="http://schemas.microsoft.com/office/drawing/2014/main" id="{532ED365-E9BD-DA66-DC91-249221FFA3A3}"/>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
        <p:nvSpPr>
          <p:cNvPr id="11" name="Title 1">
            <a:extLst>
              <a:ext uri="{FF2B5EF4-FFF2-40B4-BE49-F238E27FC236}">
                <a16:creationId xmlns:a16="http://schemas.microsoft.com/office/drawing/2014/main" id="{98ABA060-3E36-A125-F714-65292B6FB70F}"/>
              </a:ext>
            </a:extLst>
          </p:cNvPr>
          <p:cNvSpPr>
            <a:spLocks noGrp="1"/>
          </p:cNvSpPr>
          <p:nvPr>
            <p:ph type="title"/>
          </p:nvPr>
        </p:nvSpPr>
        <p:spPr>
          <a:xfrm>
            <a:off x="457200" y="205979"/>
            <a:ext cx="6864350" cy="524271"/>
          </a:xfrm>
        </p:spPr>
        <p:txBody>
          <a:bodyPr/>
          <a:lstStyle>
            <a:lvl1pPr>
              <a:defRPr/>
            </a:lvl1pPr>
          </a:lstStyle>
          <a:p>
            <a:r>
              <a:rPr lang="en-US" dirty="0"/>
              <a:t>Click to edit Master title style</a:t>
            </a:r>
          </a:p>
        </p:txBody>
      </p:sp>
      <p:sp>
        <p:nvSpPr>
          <p:cNvPr id="12" name="Rectangle 11">
            <a:extLst>
              <a:ext uri="{FF2B5EF4-FFF2-40B4-BE49-F238E27FC236}">
                <a16:creationId xmlns:a16="http://schemas.microsoft.com/office/drawing/2014/main" id="{EC5617AA-E513-FE01-8670-CB5A407960FC}"/>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3" name="Rectangle 12">
            <a:extLst>
              <a:ext uri="{FF2B5EF4-FFF2-40B4-BE49-F238E27FC236}">
                <a16:creationId xmlns:a16="http://schemas.microsoft.com/office/drawing/2014/main" id="{7AEA95B9-74CB-78E2-FB0D-A70177B90BF0}"/>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264297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p>
        </p:txBody>
      </p:sp>
      <p:sp>
        <p:nvSpPr>
          <p:cNvPr id="3" name="Content Placeholder 2"/>
          <p:cNvSpPr>
            <a:spLocks noGrp="1"/>
          </p:cNvSpPr>
          <p:nvPr>
            <p:ph idx="1" hasCustomPrompt="1"/>
          </p:nvPr>
        </p:nvSpPr>
        <p:spPr/>
        <p:txBody>
          <a:bodyPr/>
          <a:lstStyle>
            <a:lvl1pPr>
              <a:defRPr/>
            </a:lvl1pPr>
            <a:lvl2pPr>
              <a:defRPr sz="1800"/>
            </a:lvl2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A graph showing a number of dots&#10;&#10;Description automatically generated">
            <a:extLst>
              <a:ext uri="{FF2B5EF4-FFF2-40B4-BE49-F238E27FC236}">
                <a16:creationId xmlns:a16="http://schemas.microsoft.com/office/drawing/2014/main" id="{67A8F960-150E-CFFE-3EB5-036D92AC413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81FCF0BD-8ABE-8F19-AD5F-D3EC51AD62C3}"/>
              </a:ext>
            </a:extLst>
          </p:cNvPr>
          <p:cNvSpPr>
            <a:spLocks noGrp="1"/>
          </p:cNvSpPr>
          <p:nvPr>
            <p:ph type="title"/>
          </p:nvPr>
        </p:nvSpPr>
        <p:spPr>
          <a:xfrm>
            <a:off x="623888" y="1591977"/>
            <a:ext cx="6566322" cy="1355154"/>
          </a:xfrm>
        </p:spPr>
        <p:txBody>
          <a:bodyPr anchor="b">
            <a:normAutofit/>
          </a:bodyPr>
          <a:lstStyle>
            <a:lvl1pPr>
              <a:defRPr sz="4800">
                <a:solidFill>
                  <a:srgbClr val="5E8F3D"/>
                </a:solidFill>
              </a:defRPr>
            </a:lvl1pPr>
          </a:lstStyle>
          <a:p>
            <a:r>
              <a:rPr lang="en-US" dirty="0"/>
              <a:t>Click to edit Master title style</a:t>
            </a:r>
            <a:endParaRPr lang="en-GB" dirty="0"/>
          </a:p>
        </p:txBody>
      </p:sp>
      <p:sp>
        <p:nvSpPr>
          <p:cNvPr id="4" name="Text Placeholder 2">
            <a:extLst>
              <a:ext uri="{FF2B5EF4-FFF2-40B4-BE49-F238E27FC236}">
                <a16:creationId xmlns:a16="http://schemas.microsoft.com/office/drawing/2014/main" id="{A27FD88E-2818-48CE-8394-BA1C836C7874}"/>
              </a:ext>
            </a:extLst>
          </p:cNvPr>
          <p:cNvSpPr>
            <a:spLocks noGrp="1"/>
          </p:cNvSpPr>
          <p:nvPr>
            <p:ph type="body" idx="1"/>
          </p:nvPr>
        </p:nvSpPr>
        <p:spPr>
          <a:xfrm>
            <a:off x="623888" y="578901"/>
            <a:ext cx="6566322" cy="942530"/>
          </a:xfrm>
        </p:spPr>
        <p:txBody>
          <a:bodyPr>
            <a:noAutofit/>
          </a:bodyPr>
          <a:lstStyle>
            <a:lvl1pPr marL="0" indent="0">
              <a:buNone/>
              <a:defRPr sz="6000" b="1">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1772"/>
            <a:ext cx="4038600" cy="38417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1772"/>
            <a:ext cx="4038600" cy="38417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818637"/>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386846"/>
            <a:ext cx="4040188" cy="327725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818637"/>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386846"/>
            <a:ext cx="4041775" cy="327725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D21F24-9538-DBA9-621E-AFBF5DAA90BE}"/>
              </a:ext>
            </a:extLst>
          </p:cNvPr>
          <p:cNvSpPr>
            <a:spLocks noGrp="1"/>
          </p:cNvSpPr>
          <p:nvPr>
            <p:ph type="sldNum" sz="quarter" idx="12"/>
          </p:nvPr>
        </p:nvSpPr>
        <p:spPr>
          <a:xfrm>
            <a:off x="7912100" y="4767263"/>
            <a:ext cx="774700" cy="27384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591223-0074-6AF7-39CF-7CF1CAB786C5}"/>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078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072235"/>
            <a:ext cx="3364860" cy="3758181"/>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65916037"/>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theme/theme1.xml" Type="http://schemas.openxmlformats.org/officeDocument/2006/relationships/theme"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6864350" cy="52427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850900"/>
            <a:ext cx="8229600" cy="4009990"/>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p:txBody>
      </p:sp>
      <p:sp>
        <p:nvSpPr>
          <p:cNvPr id="5" name="Footer Placeholder 4"/>
          <p:cNvSpPr>
            <a:spLocks noGrp="1"/>
          </p:cNvSpPr>
          <p:nvPr>
            <p:ph idx="3" sz="quarter" type="ftr"/>
          </p:nvPr>
        </p:nvSpPr>
        <p:spPr>
          <a:xfrm>
            <a:off x="457200" y="4937521"/>
            <a:ext cx="7042150" cy="180215"/>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7912100" y="4937521"/>
            <a:ext cx="774700" cy="180215"/>
          </a:xfrm>
          <a:prstGeom prst="rect">
            <a:avLst/>
          </a:prstGeom>
        </p:spPr>
        <p:txBody>
          <a:bodyPr anchor="ctr" bIns="45720" lIns="91440" rIns="91440" rtlCol="0" tIns="45720" vert="horz"/>
          <a:lstStyle>
            <a:lvl1pPr algn="r">
              <a:defRPr sz="900">
                <a:solidFill>
                  <a:schemeClr val="tx1">
                    <a:tint val="75000"/>
                  </a:schemeClr>
                </a:solidFill>
              </a:defRPr>
            </a:lvl1pPr>
          </a:lstStyle>
          <a:p>
            <a:r>
              <a:rPr dirty="0"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8"/>
          <a:srcRect/>
          <a:stretch/>
        </p:blipFill>
        <p:spPr>
          <a:xfrm>
            <a:off x="7416800" y="282608"/>
            <a:ext cx="1270000" cy="371011"/>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53" r:id="rId5"/>
    <p:sldLayoutId id="2147483664" r:id="rId6"/>
    <p:sldLayoutId id="2147483655" r:id="rId7"/>
    <p:sldLayoutId id="2147483658" r:id="rId8"/>
    <p:sldLayoutId id="2147483662" r:id="rId9"/>
    <p:sldLayoutId id="2147483692" r:id="rId10"/>
    <p:sldLayoutId id="2147483693" r:id="rId11"/>
    <p:sldLayoutId id="2147483675" r:id="rId12"/>
    <p:sldLayoutId id="2147483676" r:id="rId13"/>
    <p:sldLayoutId id="2147483677" r:id="rId14"/>
    <p:sldLayoutId id="2147483678" r:id="rId15"/>
    <p:sldLayoutId id="2147483661" r:id="rId16"/>
  </p:sldLayoutIdLst>
  <p:hf dt="0" hdr="0"/>
  <p:txStyles>
    <p:titleStyle>
      <a:lvl1pPr algn="l" defTabSz="342900" eaLnBrk="1" hangingPunct="1" latinLnBrk="0" rtl="0">
        <a:spcBef>
          <a:spcPct val="0"/>
        </a:spcBef>
        <a:buNone/>
        <a:defRPr b="1" kern="1200" sz="32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342900" latinLnBrk="0" marL="342900" rtl="0">
        <a:spcBef>
          <a:spcPct val="20000"/>
        </a:spcBef>
        <a:buClr>
          <a:schemeClr val="accent1">
            <a:lumMod val="50000"/>
          </a:schemeClr>
        </a:buClr>
        <a:buSzPct val="11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342900" latinLnBrk="0" marL="685800" rtl="0">
        <a:spcBef>
          <a:spcPct val="20000"/>
        </a:spcBef>
        <a:buClr>
          <a:srgbClr val="568030"/>
        </a:buClr>
        <a:buFont charset="0" panose="020B0606020202030204" pitchFamily="34" typeface="Arial Narrow"/>
        <a:buChar char="▼"/>
        <a:defRPr kern="1200" sz="2000">
          <a:solidFill>
            <a:schemeClr val="tx1">
              <a:lumMod val="85000"/>
              <a:lumOff val="15000"/>
            </a:schemeClr>
          </a:solidFill>
          <a:latin typeface="+mn-lt"/>
          <a:ea typeface="+mn-ea"/>
          <a:cs typeface="+mn-cs"/>
        </a:defRPr>
      </a:lvl2pPr>
      <a:lvl3pPr algn="l" defTabSz="342900" eaLnBrk="1" hangingPunct="1" indent="-342900" latinLnBrk="0" marL="1028700" rtl="0">
        <a:spcBef>
          <a:spcPct val="20000"/>
        </a:spcBef>
        <a:buClr>
          <a:srgbClr val="B88C00"/>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342900" latinLnBrk="0" marL="1371600"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9.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2600324" y="2768157"/>
            <a:ext cx="6167437" cy="647700"/>
          </a:xfrm>
          <a:effectLst>
            <a:outerShdw algn="l" blurRad="50800" dist="38100" rotWithShape="0">
              <a:prstClr val="black">
                <a:alpha val="40000"/>
              </a:prstClr>
            </a:outerShdw>
          </a:effectLst>
        </p:spPr>
        <p:txBody>
          <a:bodyPr/>
          <a:lstStyle/>
          <a:p>
            <a:pPr lvl="0" indent="0" marL="0">
              <a:buNone/>
            </a:pPr>
            <a:r>
              <a:rPr/>
              <a:t>Intro</a:t>
            </a:r>
          </a:p>
        </p:txBody>
      </p:sp>
      <p:sp>
        <p:nvSpPr>
          <p:cNvPr id="3" name="Subtitle 2"/>
          <p:cNvSpPr>
            <a:spLocks noGrp="1"/>
          </p:cNvSpPr>
          <p:nvPr>
            <p:ph hasCustomPrompt="1" idx="1" type="subTitle"/>
          </p:nvPr>
        </p:nvSpPr>
        <p:spPr>
          <a:xfrm>
            <a:off x="2600324" y="3437062"/>
            <a:ext cx="6167438" cy="419100"/>
          </a:xfrm>
        </p:spPr>
        <p:txBody>
          <a:bodyPr/>
          <a:lstStyle/>
          <a:p>
            <a:pPr lvl="0" indent="0" marL="0">
              <a:buNone/>
            </a:pPr>
            <a:r>
              <a:rPr/>
              <a:t>Week One</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mtcars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disp, </a:t>
            </a:r>
            <a:r>
              <a:rPr>
                <a:solidFill>
                  <a:srgbClr val="657422"/>
                </a:solidFill>
                <a:latin typeface="Courier"/>
              </a:rPr>
              <a:t>y =</a:t>
            </a:r>
            <a:r>
              <a:rPr>
                <a:solidFill>
                  <a:srgbClr val="003B4F"/>
                </a:solidFill>
                <a:latin typeface="Courier"/>
              </a:rPr>
              <a:t> mpg))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"loess"</a:t>
            </a:r>
            <a:r>
              <a:rPr>
                <a:solidFill>
                  <a:srgbClr val="003B4F"/>
                </a:solidFill>
                <a:latin typeface="Courier"/>
              </a:rPr>
              <a:t>, </a:t>
            </a:r>
            <a:r>
              <a:rPr>
                <a:solidFill>
                  <a:srgbClr val="657422"/>
                </a:solidFill>
                <a:latin typeface="Courier"/>
              </a:rPr>
              <a:t>formula =</a:t>
            </a:r>
            <a:r>
              <a:rPr>
                <a:solidFill>
                  <a:srgbClr val="003B4F"/>
                </a:solidFill>
                <a:latin typeface="Courier"/>
              </a:rPr>
              <a:t> </a:t>
            </a:r>
            <a:r>
              <a:rPr>
                <a:solidFill>
                  <a:srgbClr val="20794D"/>
                </a:solidFill>
                <a:latin typeface="Courier"/>
              </a:rPr>
              <a:t>"y~x"</a:t>
            </a:r>
            <a:r>
              <a:rPr>
                <a:solidFill>
                  <a:srgbClr val="003B4F"/>
                </a:solidFill>
                <a:latin typeface="Courier"/>
              </a:rPr>
              <a:t>)</a:t>
            </a:r>
          </a:p>
        </p:txBody>
      </p:sp>
      <p:pic>
        <p:nvPicPr>
          <p:cNvPr descr="Week_1_R_files/figure-pptx/unnamed-chunk-3-1.png" id="0" name="Picture 1"/>
          <p:cNvPicPr>
            <a:picLocks noGrp="1" noChangeAspect="1"/>
          </p:cNvPicPr>
          <p:nvPr/>
        </p:nvPicPr>
        <p:blipFill>
          <a:blip r:embed="rId2"/>
          <a:stretch>
            <a:fillRect/>
          </a:stretch>
        </p:blipFill>
        <p:spPr bwMode="auto">
          <a:xfrm>
            <a:off x="3898900" y="17272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10" name="Slide Number Placeholder 8">
            <a:extLst>
              <a:ext uri="{FF2B5EF4-FFF2-40B4-BE49-F238E27FC236}">
                <a16:creationId xmlns:a16="http://schemas.microsoft.com/office/drawing/2014/main" id="{37C29B76-AC65-6DA6-D50E-66E7F8E5F3A2}"/>
              </a:ext>
            </a:extLst>
          </p:cNvPr>
          <p:cNvSpPr>
            <a:spLocks noGrp="1"/>
          </p:cNvSpPr>
          <p:nvPr>
            <p:ph idx="12" sz="quarter" type="sldNum"/>
          </p:nvPr>
        </p:nvSpPr>
        <p:spPr>
          <a:xfrm>
            <a:off x="7912100" y="4937521"/>
            <a:ext cx="774700" cy="180215"/>
          </a:xfrm>
        </p:spPr>
        <p:txBody>
          <a:bodyPr/>
          <a:lstStyle/>
          <a:p>
            <a:r>
              <a:rPr dirty="0" lang="en-US"/>
              <a:t>Slide </a:t>
            </a:r>
            <a:fld id="{C5EF2332-01BF-834F-8236-50238282D533}"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p:txBody>
          <a:bodyPr/>
          <a:lstStyle/>
          <a:p>
            <a:pPr lvl="0" indent="0" marL="0">
              <a:buNone/>
            </a:pPr>
            <a:r>
              <a:rPr/>
              <a:t>Final</a:t>
            </a:r>
          </a:p>
        </p:txBody>
      </p:sp>
      <p:sp>
        <p:nvSpPr>
          <p:cNvPr id="3" name="Content Placeholder 2"/>
          <p:cNvSpPr>
            <a:spLocks noGrp="1"/>
          </p:cNvSpPr>
          <p:nvPr>
            <p:ph hasCustomPrompt="1" idx="1"/>
          </p:nvPr>
        </p:nvSpPr>
        <p:spPr/>
        <p:txBody>
          <a:bodyPr/>
          <a:lstStyle/>
          <a:p>
            <a:pPr lvl="0" indent="0" marL="0">
              <a:buNone/>
            </a:pPr>
            <a:r>
              <a:rPr/>
              <a:t>This is an important sentence!</a:t>
            </a:r>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F0BD-8ABE-8F19-AD5F-D3EC51AD62C3}"/>
              </a:ext>
            </a:extLst>
          </p:cNvPr>
          <p:cNvSpPr>
            <a:spLocks noGrp="1"/>
          </p:cNvSpPr>
          <p:nvPr>
            <p:ph type="title"/>
          </p:nvPr>
        </p:nvSpPr>
        <p:spPr>
          <a:xfrm>
            <a:off x="623888" y="1591977"/>
            <a:ext cx="6566322" cy="1355154"/>
          </a:xfrm>
        </p:spPr>
        <p:txBody>
          <a:bodyPr/>
          <a:lstStyle/>
          <a:p>
            <a:pPr lvl="0" indent="0" marL="0">
              <a:buNone/>
            </a:pPr>
            <a:r>
              <a:rPr/>
              <a:t>In the morning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p:txBody>
          <a:bodyPr/>
          <a:lstStyle/>
          <a:p>
            <a:pPr lvl="0" indent="0" marL="0">
              <a:buNone/>
            </a:pPr>
            <a:r>
              <a:rPr/>
              <a:t>Getting up</a:t>
            </a:r>
          </a:p>
        </p:txBody>
      </p:sp>
      <p:sp>
        <p:nvSpPr>
          <p:cNvPr id="3" name="Content Placeholder 2"/>
          <p:cNvSpPr>
            <a:spLocks noGrp="1"/>
          </p:cNvSpPr>
          <p:nvPr>
            <p:ph hasCustomPrompt="1" idx="1"/>
          </p:nvPr>
        </p:nvSpPr>
        <p:spPr/>
        <p:txBody>
          <a:bodyPr/>
          <a:lstStyle/>
          <a:p>
            <a:pPr lvl="0"/>
            <a:r>
              <a:rPr/>
              <a:t>Turn off alarm</a:t>
            </a:r>
          </a:p>
          <a:p>
            <a:pPr lvl="0"/>
            <a:r>
              <a:rPr/>
              <a:t>Get out of bed</a:t>
            </a:r>
          </a:p>
          <a:p>
            <a:pPr lvl="1"/>
            <a:r>
              <a:rPr/>
              <a:t>something else</a:t>
            </a:r>
          </a:p>
          <a:p>
            <a:pPr lvl="1"/>
            <a:r>
              <a:rPr/>
              <a:t>something other</a:t>
            </a:r>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p:txBody>
          <a:bodyPr/>
          <a:lstStyle/>
          <a:p>
            <a:pPr lvl="0" indent="0" marL="0">
              <a:buNone/>
            </a:pPr>
            <a:r>
              <a:rPr/>
              <a:t>Breakfast</a:t>
            </a:r>
          </a:p>
        </p:txBody>
      </p:sp>
      <p:sp>
        <p:nvSpPr>
          <p:cNvPr id="3" name="Content Placeholder 2"/>
          <p:cNvSpPr>
            <a:spLocks noGrp="1"/>
          </p:cNvSpPr>
          <p:nvPr>
            <p:ph hasCustomPrompt="1" idx="1"/>
          </p:nvPr>
        </p:nvSpPr>
        <p:spPr/>
        <p:txBody>
          <a:bodyPr/>
          <a:lstStyle/>
          <a:p>
            <a:pPr lvl="0"/>
            <a:r>
              <a:rPr/>
              <a:t>Eat eggs</a:t>
            </a:r>
          </a:p>
          <a:p>
            <a:pPr lvl="0"/>
            <a:r>
              <a:rPr/>
              <a:t>Drink coffee</a:t>
            </a:r>
          </a:p>
          <a:p>
            <a:pPr lvl="0"/>
            <a:r>
              <a:rPr/>
              <a:t>more eggs</a:t>
            </a:r>
          </a:p>
          <a:p>
            <a:pPr lvl="0"/>
            <a:r>
              <a:rPr/>
              <a:t>loads of coffee</a:t>
            </a:r>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F0BD-8ABE-8F19-AD5F-D3EC51AD62C3}"/>
              </a:ext>
            </a:extLst>
          </p:cNvPr>
          <p:cNvSpPr>
            <a:spLocks noGrp="1"/>
          </p:cNvSpPr>
          <p:nvPr>
            <p:ph type="title"/>
          </p:nvPr>
        </p:nvSpPr>
        <p:spPr>
          <a:xfrm>
            <a:off x="623888" y="1591977"/>
            <a:ext cx="6566322" cy="1355154"/>
          </a:xfrm>
        </p:spPr>
        <p:txBody>
          <a:bodyPr/>
          <a:lstStyle/>
          <a:p>
            <a:pPr lvl="0" indent="0" marL="0">
              <a:buNone/>
            </a:pPr>
            <a:r>
              <a:rPr/>
              <a:t>In the evening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p:txBody>
          <a:bodyPr/>
          <a:lstStyle/>
          <a:p>
            <a:pPr lvl="0" indent="0" marL="0">
              <a:buNone/>
            </a:pPr>
            <a:r>
              <a:rPr/>
              <a:t>Dinner</a:t>
            </a:r>
          </a:p>
        </p:txBody>
      </p:sp>
      <p:sp>
        <p:nvSpPr>
          <p:cNvPr id="3" name="Content Placeholder 2"/>
          <p:cNvSpPr>
            <a:spLocks noGrp="1"/>
          </p:cNvSpPr>
          <p:nvPr>
            <p:ph hasCustomPrompt="1" idx="1"/>
          </p:nvPr>
        </p:nvSpPr>
        <p:spPr/>
        <p:txBody>
          <a:bodyPr/>
          <a:lstStyle/>
          <a:p>
            <a:pPr lvl="0"/>
            <a:r>
              <a:rPr/>
              <a:t>Eat spaghetti</a:t>
            </a:r>
          </a:p>
          <a:p>
            <a:pPr lvl="0"/>
            <a:r>
              <a:rPr/>
              <a:t>Drink wine</a:t>
            </a:r>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p:txBody>
          <a:bodyPr/>
          <a:lstStyle/>
          <a:p>
            <a:pPr lvl="0" indent="0" marL="0">
              <a:buNone/>
            </a:pPr>
            <a:r>
              <a:rPr/>
              <a:t>Going to sleep</a:t>
            </a:r>
          </a:p>
        </p:txBody>
      </p:sp>
      <p:sp>
        <p:nvSpPr>
          <p:cNvPr id="3" name="Content Placeholder 2"/>
          <p:cNvSpPr>
            <a:spLocks noGrp="1"/>
          </p:cNvSpPr>
          <p:nvPr>
            <p:ph hasCustomPrompt="1" idx="1"/>
          </p:nvPr>
        </p:nvSpPr>
        <p:spPr/>
        <p:txBody>
          <a:bodyPr/>
          <a:lstStyle/>
          <a:p>
            <a:pPr lvl="0"/>
            <a:r>
              <a:rPr/>
              <a:t>Get in bed</a:t>
            </a:r>
          </a:p>
          <a:p>
            <a:pPr lvl="0"/>
            <a:r>
              <a:rPr/>
              <a:t>Count sheep</a:t>
            </a:r>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Incremental stuff</a:t>
            </a:r>
          </a:p>
        </p:txBody>
      </p:sp>
      <p:sp>
        <p:nvSpPr>
          <p:cNvPr id="3" name="Content Placeholder 2"/>
          <p:cNvSpPr>
            <a:spLocks noGrp="1"/>
          </p:cNvSpPr>
          <p:nvPr>
            <p:ph idx="1" sz="half"/>
          </p:nvPr>
        </p:nvSpPr>
        <p:spPr/>
        <p:txBody>
          <a:bodyPr/>
          <a:lstStyle/>
          <a:p>
            <a:pPr lvl="0" indent="0" marL="0">
              <a:buNone/>
            </a:pPr>
            <a:r>
              <a:rPr/>
              <a:t>contents…</a:t>
            </a:r>
          </a:p>
        </p:txBody>
      </p:sp>
      <p:sp>
        <p:nvSpPr>
          <p:cNvPr id="4" name="Content Placeholder 3"/>
          <p:cNvSpPr>
            <a:spLocks noGrp="1"/>
          </p:cNvSpPr>
          <p:nvPr>
            <p:ph idx="2" sz="half"/>
          </p:nvPr>
        </p:nvSpPr>
        <p:spPr/>
        <p:txBody>
          <a:bodyPr/>
          <a:lstStyle/>
          <a:p>
            <a:pPr lvl="0" indent="0" marL="0">
              <a:buNone/>
            </a:pPr>
            <a:r>
              <a:rPr/>
              <a:t>contents…</a:t>
            </a:r>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BB165B8-4FE2-7939-6C54-F0DE3229FE87}"/>
              </a:ext>
            </a:extLst>
          </p:cNvPr>
          <p:cNvSpPr>
            <a:spLocks noGrp="1"/>
          </p:cNvSpPr>
          <p:nvPr>
            <p:ph type="title"/>
          </p:nvPr>
        </p:nvSpPr>
        <p:spPr>
          <a:xfrm>
            <a:off x="457200" y="205979"/>
            <a:ext cx="6864350" cy="524271"/>
          </a:xfrm>
        </p:spPr>
        <p:txBody>
          <a:bodyPr/>
          <a:lstStyle/>
          <a:p>
            <a:pPr lvl="0" indent="0" marL="0">
              <a:buNone/>
            </a:pPr>
            <a:r>
              <a:rPr/>
              <a:t>Title</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bill_length_mm,          </a:t>
            </a:r>
            <a:br/>
            <a:r>
              <a:rPr>
                <a:solidFill>
                  <a:srgbClr val="003B4F"/>
                </a:solidFill>
                <a:latin typeface="Courier"/>
              </a:rPr>
              <a:t>           </a:t>
            </a:r>
            <a:r>
              <a:rPr>
                <a:solidFill>
                  <a:srgbClr val="657422"/>
                </a:solidFill>
                <a:latin typeface="Courier"/>
              </a:rPr>
              <a:t>y =</a:t>
            </a:r>
            <a:r>
              <a:rPr>
                <a:solidFill>
                  <a:srgbClr val="003B4F"/>
                </a:solidFill>
                <a:latin typeface="Courier"/>
              </a:rPr>
              <a:t> bill_depth_mm, </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1_R_files/figure-pptx/unnamed-chunk-2-1.png" id="0" name="Picture 1"/>
          <p:cNvPicPr>
            <a:picLocks noGrp="1" noChangeAspect="1"/>
          </p:cNvPicPr>
          <p:nvPr/>
        </p:nvPicPr>
        <p:blipFill>
          <a:blip r:embed="rId2"/>
          <a:stretch>
            <a:fillRect/>
          </a:stretch>
        </p:blipFill>
        <p:spPr bwMode="auto">
          <a:xfrm>
            <a:off x="3898900" y="17272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10" name="Slide Number Placeholder 8">
            <a:extLst>
              <a:ext uri="{FF2B5EF4-FFF2-40B4-BE49-F238E27FC236}">
                <a16:creationId xmlns:a16="http://schemas.microsoft.com/office/drawing/2014/main" id="{37C29B76-AC65-6DA6-D50E-66E7F8E5F3A2}"/>
              </a:ext>
            </a:extLst>
          </p:cNvPr>
          <p:cNvSpPr>
            <a:spLocks noGrp="1"/>
          </p:cNvSpPr>
          <p:nvPr>
            <p:ph idx="12" sz="quarter" type="sldNum"/>
          </p:nvPr>
        </p:nvSpPr>
        <p:spPr>
          <a:xfrm>
            <a:off x="7912100" y="4937521"/>
            <a:ext cx="774700" cy="180215"/>
          </a:xfrm>
        </p:spPr>
        <p:txBody>
          <a:bodyPr/>
          <a:lstStyle/>
          <a:p>
            <a:r>
              <a:rPr dirty="0" lang="en-US"/>
              <a:t>Slide </a:t>
            </a:r>
            <a:fld id="{C5EF2332-01BF-834F-8236-50238282D533}" type="slidenum">
              <a:rPr lang="en-US" smtClean="0"/>
              <a:pPr/>
              <a:t>‹#›</a:t>
            </a:fld>
            <a:endParaRPr dirty="0" lang="en-US"/>
          </a:p>
        </p:txBody>
      </p:sp>
    </p:spTree>
  </p:cSld>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Words>
  <Application>Microsoft Office PowerPoint</Application>
  <PresentationFormat>On-screen Show (16:9)</PresentationFormat>
  <Paragraphs>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
  <cp:keywords/>
  <dcterms:created xsi:type="dcterms:W3CDTF">2023-09-14T04:08:43Z</dcterms:created>
  <dcterms:modified xsi:type="dcterms:W3CDTF">2023-09-14T04:08:43Z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One</vt:lpwstr>
  </property>
  <property fmtid="{D5CDD505-2E9C-101B-9397-08002B2CF9AE}" pid="8" name="toc-title">
    <vt:lpwstr>Table of contents</vt:lpwstr>
  </property>
</Properties>
</file>