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7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BF7B5-2263-6AF6-769D-EA2FB29E982D}"/>
              </a:ext>
            </a:extLst>
          </p:cNvPr>
          <p:cNvPicPr>
            <a:picLocks noChangeAspect="1"/>
          </p:cNvPicPr>
          <p:nvPr userDrawn="1"/>
        </p:nvPicPr>
        <p:blipFill>
          <a:blip r:embed="rId2"/>
          <a:srcRect/>
          <a:stretch/>
        </p:blipFill>
        <p:spPr>
          <a:xfrm>
            <a:off x="0" y="0"/>
            <a:ext cx="12192000" cy="6858000"/>
          </a:xfrm>
          <a:prstGeom prst="rect">
            <a:avLst/>
          </a:prstGeom>
        </p:spPr>
      </p:pic>
      <p:sp>
        <p:nvSpPr>
          <p:cNvPr id="2" name="Title 1"/>
          <p:cNvSpPr>
            <a:spLocks noGrp="1"/>
          </p:cNvSpPr>
          <p:nvPr>
            <p:ph type="ctrTitle" hasCustomPrompt="1"/>
          </p:nvPr>
        </p:nvSpPr>
        <p:spPr>
          <a:xfrm>
            <a:off x="3467100" y="3690876"/>
            <a:ext cx="8223249" cy="863600"/>
          </a:xfrm>
          <a:effectLst>
            <a:outerShdw blurRad="50800" dist="38100" algn="l" rotWithShape="0">
              <a:prstClr val="black">
                <a:alpha val="40000"/>
              </a:prstClr>
            </a:outerShdw>
          </a:effectLst>
        </p:spPr>
        <p:txBody>
          <a:bodyPr>
            <a:noAutofit/>
          </a:bodyPr>
          <a:lstStyle>
            <a:lvl1pPr algn="r">
              <a:defRPr sz="5333"/>
            </a:lvl1pPr>
          </a:lstStyle>
          <a:p>
            <a:r>
              <a:rPr lang="en-US" dirty="0"/>
              <a:t>Title</a:t>
            </a:r>
          </a:p>
        </p:txBody>
      </p:sp>
      <p:sp>
        <p:nvSpPr>
          <p:cNvPr id="3" name="Subtitle 2"/>
          <p:cNvSpPr>
            <a:spLocks noGrp="1"/>
          </p:cNvSpPr>
          <p:nvPr>
            <p:ph type="subTitle" idx="1" hasCustomPrompt="1"/>
          </p:nvPr>
        </p:nvSpPr>
        <p:spPr>
          <a:xfrm>
            <a:off x="3467099" y="4582749"/>
            <a:ext cx="8223251" cy="558800"/>
          </a:xfrm>
        </p:spPr>
        <p:txBody>
          <a:bodyPr/>
          <a:lstStyle>
            <a:lvl1pPr marL="0" indent="0" algn="r">
              <a:buNone/>
              <a:defRPr b="1">
                <a:solidFill>
                  <a:srgbClr val="5E8F3D"/>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Week</a:t>
            </a:r>
          </a:p>
        </p:txBody>
      </p:sp>
      <p:pic>
        <p:nvPicPr>
          <p:cNvPr id="13" name="Graphic 12" descr="Lecturer with solid fill">
            <a:extLst>
              <a:ext uri="{FF2B5EF4-FFF2-40B4-BE49-F238E27FC236}">
                <a16:creationId xmlns:a16="http://schemas.microsoft.com/office/drawing/2014/main" id="{0902C7C1-7DD9-E8D0-4505-8147D9E38D3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70862" y="5792387"/>
            <a:ext cx="280860" cy="280860"/>
          </a:xfrm>
          <a:prstGeom prst="rect">
            <a:avLst/>
          </a:prstGeom>
        </p:spPr>
      </p:pic>
      <p:pic>
        <p:nvPicPr>
          <p:cNvPr id="16" name="Graphic 15" descr="Daily calendar with solid fill">
            <a:extLst>
              <a:ext uri="{FF2B5EF4-FFF2-40B4-BE49-F238E27FC236}">
                <a16:creationId xmlns:a16="http://schemas.microsoft.com/office/drawing/2014/main" id="{9BD152D6-1D7A-55CE-37FE-209C0280C8A7}"/>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81118" y="6142730"/>
            <a:ext cx="260349" cy="260349"/>
          </a:xfrm>
          <a:prstGeom prst="rect">
            <a:avLst/>
          </a:prstGeom>
        </p:spPr>
      </p:pic>
      <p:sp>
        <p:nvSpPr>
          <p:cNvPr id="17" name="TextBox 16">
            <a:extLst>
              <a:ext uri="{FF2B5EF4-FFF2-40B4-BE49-F238E27FC236}">
                <a16:creationId xmlns:a16="http://schemas.microsoft.com/office/drawing/2014/main" id="{FE7AF914-6614-3836-D8D9-25838D033A3C}"/>
              </a:ext>
            </a:extLst>
          </p:cNvPr>
          <p:cNvSpPr txBox="1"/>
          <p:nvPr userDrawn="1"/>
        </p:nvSpPr>
        <p:spPr>
          <a:xfrm>
            <a:off x="9994900" y="5728624"/>
            <a:ext cx="2429933" cy="379656"/>
          </a:xfrm>
          <a:prstGeom prst="rect">
            <a:avLst/>
          </a:prstGeom>
          <a:noFill/>
        </p:spPr>
        <p:txBody>
          <a:bodyPr wrap="square" rtlCol="0">
            <a:spAutoFit/>
          </a:bodyPr>
          <a:lstStyle/>
          <a:p>
            <a:r>
              <a:rPr lang="en-GB" sz="1867" b="1" dirty="0">
                <a:solidFill>
                  <a:schemeClr val="tx1">
                    <a:lumMod val="85000"/>
                    <a:lumOff val="15000"/>
                  </a:schemeClr>
                </a:solidFill>
                <a:latin typeface="Arial Narrow" panose="020B0606020202030204" pitchFamily="34" charset="0"/>
              </a:rPr>
              <a:t>Dr Chris Moreh</a:t>
            </a:r>
          </a:p>
        </p:txBody>
      </p:sp>
      <p:sp>
        <p:nvSpPr>
          <p:cNvPr id="18" name="TextBox 17">
            <a:extLst>
              <a:ext uri="{FF2B5EF4-FFF2-40B4-BE49-F238E27FC236}">
                <a16:creationId xmlns:a16="http://schemas.microsoft.com/office/drawing/2014/main" id="{DC257CE5-ACA0-76F1-5217-13A629AF568D}"/>
              </a:ext>
            </a:extLst>
          </p:cNvPr>
          <p:cNvSpPr txBox="1"/>
          <p:nvPr userDrawn="1"/>
        </p:nvSpPr>
        <p:spPr>
          <a:xfrm>
            <a:off x="9994900" y="6073247"/>
            <a:ext cx="2429933" cy="379656"/>
          </a:xfrm>
          <a:prstGeom prst="rect">
            <a:avLst/>
          </a:prstGeom>
          <a:noFill/>
        </p:spPr>
        <p:txBody>
          <a:bodyPr wrap="square" rtlCol="0">
            <a:spAutoFit/>
          </a:bodyPr>
          <a:lstStyle/>
          <a:p>
            <a:r>
              <a:rPr lang="en-GB" sz="1867" b="1" dirty="0">
                <a:solidFill>
                  <a:schemeClr val="tx1">
                    <a:lumMod val="85000"/>
                    <a:lumOff val="15000"/>
                  </a:schemeClr>
                </a:solidFill>
                <a:latin typeface="Arial Narrow" panose="020B0606020202030204" pitchFamily="34" charset="0"/>
              </a:rPr>
              <a:t>2023/2024</a:t>
            </a:r>
          </a:p>
        </p:txBody>
      </p:sp>
      <p:pic>
        <p:nvPicPr>
          <p:cNvPr id="28" name="Picture 27">
            <a:extLst>
              <a:ext uri="{FF2B5EF4-FFF2-40B4-BE49-F238E27FC236}">
                <a16:creationId xmlns:a16="http://schemas.microsoft.com/office/drawing/2014/main" id="{84562F15-5D22-9ECC-782E-02146EB667A6}"/>
              </a:ext>
            </a:extLst>
          </p:cNvPr>
          <p:cNvPicPr>
            <a:picLocks noChangeAspect="1"/>
          </p:cNvPicPr>
          <p:nvPr userDrawn="1"/>
        </p:nvPicPr>
        <p:blipFill>
          <a:blip r:embed="rId7"/>
          <a:srcRect/>
          <a:stretch/>
        </p:blipFill>
        <p:spPr>
          <a:xfrm>
            <a:off x="6017059" y="1165915"/>
            <a:ext cx="5778544" cy="1700384"/>
          </a:xfrm>
          <a:prstGeom prst="rect">
            <a:avLst/>
          </a:prstGeom>
        </p:spPr>
      </p:pic>
    </p:spTree>
    <p:extLst>
      <p:ext uri="{BB962C8B-B14F-4D97-AF65-F5344CB8AC3E}">
        <p14:creationId xmlns:p14="http://schemas.microsoft.com/office/powerpoint/2010/main" val="213037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9D21F24-9538-DBA9-621E-AFBF5DAA90BE}"/>
              </a:ext>
            </a:extLst>
          </p:cNvPr>
          <p:cNvSpPr>
            <a:spLocks noGrp="1"/>
          </p:cNvSpPr>
          <p:nvPr>
            <p:ph type="sldNum" sz="quarter" idx="12"/>
          </p:nvPr>
        </p:nvSpPr>
        <p:spPr>
          <a:xfrm>
            <a:off x="10549467" y="6356351"/>
            <a:ext cx="1032933" cy="36512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91398700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591223-0074-6AF7-39CF-7CF1CAB786C5}"/>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 useBgFill="1">
        <p:nvSpPr>
          <p:cNvPr id="5" name="Rectangle 4">
            <a:extLst>
              <a:ext uri="{FF2B5EF4-FFF2-40B4-BE49-F238E27FC236}">
                <a16:creationId xmlns:a16="http://schemas.microsoft.com/office/drawing/2014/main" id="{AE39D995-341F-A6B1-2F21-3116F45E25C0}"/>
              </a:ext>
            </a:extLst>
          </p:cNvPr>
          <p:cNvSpPr/>
          <p:nvPr userDrawn="1"/>
        </p:nvSpPr>
        <p:spPr>
          <a:xfrm>
            <a:off x="8441331" y="1"/>
            <a:ext cx="3750669" cy="223364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3059485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C1DFA72-1E4C-6222-D23E-CA61D92BD764}"/>
              </a:ext>
            </a:extLst>
          </p:cNvPr>
          <p:cNvSpPr txBox="1"/>
          <p:nvPr userDrawn="1"/>
        </p:nvSpPr>
        <p:spPr>
          <a:xfrm>
            <a:off x="609600" y="234302"/>
            <a:ext cx="3403200" cy="748988"/>
          </a:xfrm>
          <a:prstGeom prst="rect">
            <a:avLst/>
          </a:prstGeom>
          <a:noFill/>
        </p:spPr>
        <p:txBody>
          <a:bodyPr wrap="square" rtlCol="0">
            <a:spAutoFit/>
          </a:bodyPr>
          <a:lstStyle/>
          <a:p>
            <a:r>
              <a:rPr lang="en-GB" sz="4267" b="1" dirty="0">
                <a:solidFill>
                  <a:schemeClr val="tx2">
                    <a:lumMod val="50000"/>
                  </a:schemeClr>
                </a:solidFill>
                <a:latin typeface="Arial Narrow" panose="020B0606020202030204" pitchFamily="34" charset="0"/>
              </a:rPr>
              <a:t>References</a:t>
            </a:r>
          </a:p>
        </p:txBody>
      </p:sp>
      <p:sp>
        <p:nvSpPr>
          <p:cNvPr id="15" name="Content Placeholder 14">
            <a:extLst>
              <a:ext uri="{FF2B5EF4-FFF2-40B4-BE49-F238E27FC236}">
                <a16:creationId xmlns:a16="http://schemas.microsoft.com/office/drawing/2014/main" id="{9ECE1477-199E-F139-132B-55DC6942CC3A}"/>
              </a:ext>
            </a:extLst>
          </p:cNvPr>
          <p:cNvSpPr>
            <a:spLocks noGrp="1"/>
          </p:cNvSpPr>
          <p:nvPr>
            <p:ph sz="quarter" idx="10" hasCustomPrompt="1"/>
          </p:nvPr>
        </p:nvSpPr>
        <p:spPr>
          <a:xfrm>
            <a:off x="776818" y="1085851"/>
            <a:ext cx="10801349" cy="5422900"/>
          </a:xfrm>
        </p:spPr>
        <p:txBody>
          <a:bodyPr>
            <a:normAutofit/>
          </a:bodyPr>
          <a:lstStyle>
            <a:lvl1pPr marL="355591" indent="-355591">
              <a:buNone/>
              <a:defRPr sz="1333">
                <a:latin typeface="Arial Narrow" panose="020B0606020202030204" pitchFamily="34" charset="0"/>
              </a:defRPr>
            </a:lvl1pPr>
            <a:lvl2pPr marL="457189" indent="0">
              <a:buNone/>
              <a:defRPr/>
            </a:lvl2pPr>
            <a:lvl3pPr marL="914377" indent="0">
              <a:buNone/>
              <a:defRPr/>
            </a:lvl3pPr>
            <a:lvl4pPr marL="1371566" indent="0">
              <a:buNone/>
              <a:defRPr/>
            </a:lvl4pPr>
            <a:lvl5pPr marL="1828754" indent="0">
              <a:buNone/>
              <a:defRPr/>
            </a:lvl5pPr>
          </a:lstStyle>
          <a:p>
            <a:pPr marL="355591" marR="0" lvl="0" indent="-355591" algn="l" defTabSz="457189" rtl="0" eaLnBrk="1" fontAlgn="auto" latinLnBrk="0" hangingPunct="1">
              <a:lnSpc>
                <a:spcPct val="100000"/>
              </a:lnSpc>
              <a:spcBef>
                <a:spcPct val="20000"/>
              </a:spcBef>
              <a:spcAft>
                <a:spcPts val="0"/>
              </a:spcAft>
              <a:buClr>
                <a:schemeClr val="accent1">
                  <a:lumMod val="50000"/>
                </a:schemeClr>
              </a:buClr>
              <a:buSzPct val="110000"/>
              <a:buFont typeface="Arial Narrow" panose="020B0606020202030204" pitchFamily="34" charset="0"/>
              <a:buNone/>
              <a:tabLst/>
              <a:defRPr/>
            </a:pPr>
            <a:r>
              <a:rPr lang="en-US" dirty="0"/>
              <a:t>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a:t>
            </a:r>
          </a:p>
          <a:p>
            <a:pPr lvl="0"/>
            <a:endParaRPr lang="en-US" dirty="0"/>
          </a:p>
        </p:txBody>
      </p:sp>
    </p:spTree>
    <p:extLst>
      <p:ext uri="{BB962C8B-B14F-4D97-AF65-F5344CB8AC3E}">
        <p14:creationId xmlns:p14="http://schemas.microsoft.com/office/powerpoint/2010/main" val="322251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B99D8-B82A-654D-0A65-97C6DD7C57B8}"/>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4455E291-FC45-38CE-D35D-AA492D7153AF}"/>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ED080B6F-F450-8740-826E-5922933B9AEB}"/>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4220277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title</a:t>
            </a:r>
          </a:p>
        </p:txBody>
      </p:sp>
      <p:sp>
        <p:nvSpPr>
          <p:cNvPr id="3" name="Content Placeholder 2"/>
          <p:cNvSpPr>
            <a:spLocks noGrp="1"/>
          </p:cNvSpPr>
          <p:nvPr>
            <p:ph idx="1" hasCustomPrompt="1"/>
          </p:nvPr>
        </p:nvSpPr>
        <p:spPr/>
        <p:txBody>
          <a:bodyPr/>
          <a:lstStyle>
            <a:lvl1pPr>
              <a:defRPr/>
            </a:lvl1pPr>
            <a:lvl2pPr>
              <a:defRPr sz="2400"/>
            </a:lvl2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12517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609600" y="1060204"/>
            <a:ext cx="4486480" cy="282907"/>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33" b="1" dirty="0">
                <a:solidFill>
                  <a:schemeClr val="tx1"/>
                </a:solidFill>
                <a:latin typeface="Courier New" panose="02070309020205020404" pitchFamily="49" charset="0"/>
                <a:cs typeface="Courier New" panose="02070309020205020404" pitchFamily="49" charset="0"/>
              </a:rPr>
              <a:t>{R code}</a:t>
            </a:r>
          </a:p>
        </p:txBody>
      </p:sp>
      <p:sp>
        <p:nvSpPr>
          <p:cNvPr id="10" name="Rectangle 9">
            <a:extLst>
              <a:ext uri="{FF2B5EF4-FFF2-40B4-BE49-F238E27FC236}">
                <a16:creationId xmlns:a16="http://schemas.microsoft.com/office/drawing/2014/main" id="{88857A4F-A669-C447-265F-46E52E5208D1}"/>
              </a:ext>
            </a:extLst>
          </p:cNvPr>
          <p:cNvSpPr/>
          <p:nvPr userDrawn="1"/>
        </p:nvSpPr>
        <p:spPr>
          <a:xfrm>
            <a:off x="5210493" y="1060204"/>
            <a:ext cx="6369792" cy="282907"/>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33" b="1" dirty="0">
                <a:solidFill>
                  <a:schemeClr val="tx1"/>
                </a:solidFill>
                <a:latin typeface="Courier New" panose="02070309020205020404" pitchFamily="49" charset="0"/>
                <a:cs typeface="Courier New" panose="02070309020205020404" pitchFamily="49" charset="0"/>
              </a:rPr>
              <a:t>Output</a:t>
            </a:r>
          </a:p>
        </p:txBody>
      </p:sp>
      <p:sp>
        <p:nvSpPr>
          <p:cNvPr id="5" name="Content Placeholder 4">
            <a:extLst>
              <a:ext uri="{FF2B5EF4-FFF2-40B4-BE49-F238E27FC236}">
                <a16:creationId xmlns:a16="http://schemas.microsoft.com/office/drawing/2014/main" id="{48637D31-6104-ED0E-165B-68BFD6C3295E}"/>
              </a:ext>
            </a:extLst>
          </p:cNvPr>
          <p:cNvSpPr>
            <a:spLocks noGrp="1"/>
          </p:cNvSpPr>
          <p:nvPr>
            <p:ph sz="quarter" idx="13"/>
          </p:nvPr>
        </p:nvSpPr>
        <p:spPr>
          <a:xfrm>
            <a:off x="609600" y="1429649"/>
            <a:ext cx="4487333" cy="5087569"/>
          </a:xfrm>
        </p:spPr>
        <p:txBody>
          <a:bodyPr/>
          <a:lstStyle>
            <a:lvl1pPr marL="0" indent="0">
              <a:buNone/>
              <a:defRPr/>
            </a:lvl1pPr>
            <a:lvl2pPr marL="457189" indent="0">
              <a:buNone/>
              <a:defRPr/>
            </a:lvl2pPr>
            <a:lvl3pPr marL="914377" indent="0">
              <a:buNone/>
              <a:defRPr/>
            </a:lvl3pPr>
            <a:lvl4pPr marL="1371566" indent="0">
              <a:buNone/>
              <a:defRPr/>
            </a:lvl4pPr>
            <a:lvl5pPr marL="1828754" indent="0">
              <a:buFont typeface="Arial" panose="020B0604020202020204" pitchFamily="34" charse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0">
            <a:extLst>
              <a:ext uri="{FF2B5EF4-FFF2-40B4-BE49-F238E27FC236}">
                <a16:creationId xmlns:a16="http://schemas.microsoft.com/office/drawing/2014/main" id="{16F76777-BC1D-8EE1-C14A-56570B887ECD}"/>
              </a:ext>
            </a:extLst>
          </p:cNvPr>
          <p:cNvSpPr>
            <a:spLocks noGrp="1"/>
          </p:cNvSpPr>
          <p:nvPr>
            <p:ph sz="quarter" idx="14"/>
          </p:nvPr>
        </p:nvSpPr>
        <p:spPr>
          <a:xfrm>
            <a:off x="5210495" y="1429649"/>
            <a:ext cx="6371907" cy="5087569"/>
          </a:xfrm>
        </p:spPr>
        <p:txBody>
          <a:bodyPr/>
          <a:lstStyle>
            <a:lvl1pPr marL="0" indent="0">
              <a:buNone/>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5989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609600" y="1060204"/>
            <a:ext cx="4486480" cy="282907"/>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33" b="1" dirty="0">
                <a:solidFill>
                  <a:schemeClr val="tx1"/>
                </a:solidFill>
                <a:latin typeface="Courier New" panose="02070309020205020404" pitchFamily="49" charset="0"/>
                <a:cs typeface="Courier New" panose="02070309020205020404" pitchFamily="49" charset="0"/>
              </a:rPr>
              <a:t>{R code}</a:t>
            </a:r>
          </a:p>
        </p:txBody>
      </p:sp>
      <p:sp>
        <p:nvSpPr>
          <p:cNvPr id="10" name="Rectangle 9">
            <a:extLst>
              <a:ext uri="{FF2B5EF4-FFF2-40B4-BE49-F238E27FC236}">
                <a16:creationId xmlns:a16="http://schemas.microsoft.com/office/drawing/2014/main" id="{88857A4F-A669-C447-265F-46E52E5208D1}"/>
              </a:ext>
            </a:extLst>
          </p:cNvPr>
          <p:cNvSpPr/>
          <p:nvPr userDrawn="1"/>
        </p:nvSpPr>
        <p:spPr>
          <a:xfrm>
            <a:off x="5210493" y="1060204"/>
            <a:ext cx="6369792" cy="282907"/>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33" b="1" dirty="0">
                <a:solidFill>
                  <a:schemeClr val="tx1"/>
                </a:solidFill>
                <a:latin typeface="Courier New" panose="02070309020205020404" pitchFamily="49" charset="0"/>
                <a:cs typeface="Courier New" panose="02070309020205020404" pitchFamily="49" charset="0"/>
              </a:rPr>
              <a:t>Output</a:t>
            </a:r>
          </a:p>
        </p:txBody>
      </p:sp>
      <p:sp>
        <p:nvSpPr>
          <p:cNvPr id="14" name="Text Placeholder 13">
            <a:extLst>
              <a:ext uri="{FF2B5EF4-FFF2-40B4-BE49-F238E27FC236}">
                <a16:creationId xmlns:a16="http://schemas.microsoft.com/office/drawing/2014/main" id="{40FBB370-2B0D-785D-56F2-567F104D83C3}"/>
              </a:ext>
            </a:extLst>
          </p:cNvPr>
          <p:cNvSpPr>
            <a:spLocks noGrp="1"/>
          </p:cNvSpPr>
          <p:nvPr>
            <p:ph type="body" sz="quarter" idx="13"/>
          </p:nvPr>
        </p:nvSpPr>
        <p:spPr>
          <a:xfrm>
            <a:off x="609600" y="1428751"/>
            <a:ext cx="4487333" cy="5080000"/>
          </a:xfrm>
        </p:spPr>
        <p:txBody>
          <a:bodyPr>
            <a:normAutofit/>
          </a:bodyPr>
          <a:lstStyle>
            <a:lvl1pPr marL="0" indent="0">
              <a:buNone/>
              <a:defRPr sz="1333">
                <a:latin typeface="Courier New" panose="02070309020205020404" pitchFamily="49" charset="0"/>
                <a:cs typeface="Courier New" panose="02070309020205020404" pitchFamily="49" charset="0"/>
              </a:defRPr>
            </a:lvl1pPr>
          </a:lstStyle>
          <a:p>
            <a:pPr lvl="0"/>
            <a:endParaRPr lang="en-GB" dirty="0"/>
          </a:p>
        </p:txBody>
      </p:sp>
      <p:sp>
        <p:nvSpPr>
          <p:cNvPr id="18" name="Picture Placeholder 17">
            <a:extLst>
              <a:ext uri="{FF2B5EF4-FFF2-40B4-BE49-F238E27FC236}">
                <a16:creationId xmlns:a16="http://schemas.microsoft.com/office/drawing/2014/main" id="{14AF49F8-AF1E-7CB6-4DA5-06B16DB12C5A}"/>
              </a:ext>
            </a:extLst>
          </p:cNvPr>
          <p:cNvSpPr>
            <a:spLocks noGrp="1"/>
          </p:cNvSpPr>
          <p:nvPr>
            <p:ph type="pic" sz="quarter" idx="14"/>
          </p:nvPr>
        </p:nvSpPr>
        <p:spPr>
          <a:xfrm>
            <a:off x="5211234" y="1428751"/>
            <a:ext cx="6371167" cy="5080000"/>
          </a:xfrm>
        </p:spPr>
        <p:txBody>
          <a:bodyPr/>
          <a:lstStyle>
            <a:lvl1pPr marL="0" indent="0">
              <a:buNone/>
              <a:defRPr/>
            </a:lvl1pPr>
          </a:lstStyle>
          <a:p>
            <a:endParaRPr lang="en-GB" dirty="0"/>
          </a:p>
        </p:txBody>
      </p:sp>
    </p:spTree>
    <p:extLst>
      <p:ext uri="{BB962C8B-B14F-4D97-AF65-F5344CB8AC3E}">
        <p14:creationId xmlns:p14="http://schemas.microsoft.com/office/powerpoint/2010/main" val="1864856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609600" y="1060204"/>
            <a:ext cx="4486480" cy="282907"/>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33" b="1" dirty="0">
                <a:solidFill>
                  <a:schemeClr val="tx1"/>
                </a:solidFill>
                <a:latin typeface="Courier New" panose="02070309020205020404" pitchFamily="49" charset="0"/>
                <a:cs typeface="Courier New" panose="02070309020205020404" pitchFamily="49" charset="0"/>
              </a:rPr>
              <a:t>{R code}</a:t>
            </a:r>
          </a:p>
        </p:txBody>
      </p:sp>
      <p:sp>
        <p:nvSpPr>
          <p:cNvPr id="10" name="Rectangle 9">
            <a:extLst>
              <a:ext uri="{FF2B5EF4-FFF2-40B4-BE49-F238E27FC236}">
                <a16:creationId xmlns:a16="http://schemas.microsoft.com/office/drawing/2014/main" id="{88857A4F-A669-C447-265F-46E52E5208D1}"/>
              </a:ext>
            </a:extLst>
          </p:cNvPr>
          <p:cNvSpPr/>
          <p:nvPr userDrawn="1"/>
        </p:nvSpPr>
        <p:spPr>
          <a:xfrm>
            <a:off x="5210493" y="1060204"/>
            <a:ext cx="6369792" cy="282907"/>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33" b="1" dirty="0">
                <a:solidFill>
                  <a:schemeClr val="tx1"/>
                </a:solidFill>
                <a:latin typeface="Courier New" panose="02070309020205020404" pitchFamily="49" charset="0"/>
                <a:cs typeface="Courier New" panose="02070309020205020404" pitchFamily="49" charset="0"/>
              </a:rPr>
              <a:t>Output</a:t>
            </a:r>
          </a:p>
        </p:txBody>
      </p:sp>
      <p:sp>
        <p:nvSpPr>
          <p:cNvPr id="14" name="Text Placeholder 13">
            <a:extLst>
              <a:ext uri="{FF2B5EF4-FFF2-40B4-BE49-F238E27FC236}">
                <a16:creationId xmlns:a16="http://schemas.microsoft.com/office/drawing/2014/main" id="{40FBB370-2B0D-785D-56F2-567F104D83C3}"/>
              </a:ext>
            </a:extLst>
          </p:cNvPr>
          <p:cNvSpPr>
            <a:spLocks noGrp="1"/>
          </p:cNvSpPr>
          <p:nvPr>
            <p:ph type="body" sz="quarter" idx="13"/>
          </p:nvPr>
        </p:nvSpPr>
        <p:spPr>
          <a:xfrm>
            <a:off x="609600" y="1428751"/>
            <a:ext cx="4487333" cy="5080000"/>
          </a:xfrm>
        </p:spPr>
        <p:txBody>
          <a:bodyPr>
            <a:normAutofit/>
          </a:bodyPr>
          <a:lstStyle>
            <a:lvl1pPr marL="0" indent="0">
              <a:buNone/>
              <a:defRPr sz="1333">
                <a:latin typeface="Courier New" panose="02070309020205020404" pitchFamily="49" charset="0"/>
                <a:cs typeface="Courier New" panose="02070309020205020404" pitchFamily="49" charset="0"/>
              </a:defRPr>
            </a:lvl1pPr>
          </a:lstStyle>
          <a:p>
            <a:pPr lvl="0"/>
            <a:endParaRPr lang="en-GB" dirty="0"/>
          </a:p>
        </p:txBody>
      </p:sp>
      <p:sp>
        <p:nvSpPr>
          <p:cNvPr id="4" name="Table Placeholder 3">
            <a:extLst>
              <a:ext uri="{FF2B5EF4-FFF2-40B4-BE49-F238E27FC236}">
                <a16:creationId xmlns:a16="http://schemas.microsoft.com/office/drawing/2014/main" id="{22132191-7E6F-0DD4-7391-8AC1CBC836CB}"/>
              </a:ext>
            </a:extLst>
          </p:cNvPr>
          <p:cNvSpPr>
            <a:spLocks noGrp="1"/>
          </p:cNvSpPr>
          <p:nvPr>
            <p:ph type="tbl" sz="quarter" idx="14"/>
          </p:nvPr>
        </p:nvSpPr>
        <p:spPr>
          <a:xfrm>
            <a:off x="5211234" y="1428751"/>
            <a:ext cx="6371167" cy="5080000"/>
          </a:xfrm>
        </p:spPr>
        <p:txBody>
          <a:bodyPr/>
          <a:lstStyle>
            <a:lvl1pPr marL="0" indent="0">
              <a:buNone/>
              <a:defRPr/>
            </a:lvl1pPr>
          </a:lstStyle>
          <a:p>
            <a:endParaRPr lang="en-GB" dirty="0"/>
          </a:p>
        </p:txBody>
      </p:sp>
    </p:spTree>
    <p:extLst>
      <p:ext uri="{BB962C8B-B14F-4D97-AF65-F5344CB8AC3E}">
        <p14:creationId xmlns:p14="http://schemas.microsoft.com/office/powerpoint/2010/main" val="300708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49030"/>
            <a:ext cx="5384800" cy="512239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49030"/>
            <a:ext cx="5384800" cy="512239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4029240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99" y="1091516"/>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849128"/>
            <a:ext cx="5386917" cy="43696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091516"/>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1849128"/>
            <a:ext cx="5389033" cy="43696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150164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0CD1B42-2BEE-E96E-0E98-25012679FED2}"/>
              </a:ext>
            </a:extLst>
          </p:cNvPr>
          <p:cNvPicPr>
            <a:picLocks noChangeAspect="1"/>
          </p:cNvPicPr>
          <p:nvPr userDrawn="1"/>
        </p:nvPicPr>
        <p:blipFill>
          <a:blip r:embed="rId2"/>
          <a:srcRect/>
          <a:stretch/>
        </p:blipFill>
        <p:spPr>
          <a:xfrm>
            <a:off x="0" y="0"/>
            <a:ext cx="12192000" cy="6858000"/>
          </a:xfrm>
          <a:prstGeom prst="rect">
            <a:avLst/>
          </a:prstGeom>
        </p:spPr>
      </p:pic>
      <p:sp>
        <p:nvSpPr>
          <p:cNvPr id="2" name="Title 1"/>
          <p:cNvSpPr>
            <a:spLocks noGrp="1"/>
          </p:cNvSpPr>
          <p:nvPr>
            <p:ph type="title" hasCustomPrompt="1"/>
          </p:nvPr>
        </p:nvSpPr>
        <p:spPr>
          <a:xfrm>
            <a:off x="548218" y="2518832"/>
            <a:ext cx="9281583" cy="1820333"/>
          </a:xfrm>
        </p:spPr>
        <p:txBody>
          <a:bodyPr anchor="t">
            <a:normAutofit/>
          </a:bodyPr>
          <a:lstStyle>
            <a:lvl1pPr algn="l">
              <a:defRPr sz="4800" b="1" cap="none">
                <a:solidFill>
                  <a:srgbClr val="5E8F3D"/>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235B7376-B59D-FCC0-10A2-3905C3669556}"/>
              </a:ext>
            </a:extLst>
          </p:cNvPr>
          <p:cNvSpPr>
            <a:spLocks noGrp="1"/>
          </p:cNvSpPr>
          <p:nvPr>
            <p:ph type="body" sz="quarter" idx="10" hasCustomPrompt="1"/>
          </p:nvPr>
        </p:nvSpPr>
        <p:spPr>
          <a:xfrm>
            <a:off x="548218" y="1044894"/>
            <a:ext cx="1551516" cy="1454149"/>
          </a:xfrm>
        </p:spPr>
        <p:txBody>
          <a:bodyPr>
            <a:noAutofit/>
          </a:bodyPr>
          <a:lstStyle>
            <a:lvl1pPr marL="0" indent="0">
              <a:buNone/>
              <a:defRPr sz="8800" b="1">
                <a:solidFill>
                  <a:schemeClr val="accent1">
                    <a:lumMod val="50000"/>
                  </a:schemeClr>
                </a:solidFill>
                <a:latin typeface="Arial Narrow" panose="020B0606020202030204" pitchFamily="34" charset="0"/>
              </a:defRPr>
            </a:lvl1pPr>
          </a:lstStyle>
          <a:p>
            <a:pPr lvl="0"/>
            <a:r>
              <a:rPr lang="en-GB" b="1" dirty="0"/>
              <a:t>X.</a:t>
            </a:r>
            <a:endParaRPr lang="en-GB" dirty="0"/>
          </a:p>
        </p:txBody>
      </p:sp>
    </p:spTree>
    <p:extLst>
      <p:ext uri="{BB962C8B-B14F-4D97-AF65-F5344CB8AC3E}">
        <p14:creationId xmlns:p14="http://schemas.microsoft.com/office/powerpoint/2010/main" val="301709278"/>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07F5-D103-1D08-807A-77826B3678B9}"/>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B2D80D4-5D3A-948A-B13C-465BDB37286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875F4255-2BCE-7127-B068-F8AFEB92A64F}"/>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1100900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9152467" cy="69902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134534"/>
            <a:ext cx="10972800" cy="53466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p:cNvSpPr>
            <a:spLocks noGrp="1"/>
          </p:cNvSpPr>
          <p:nvPr>
            <p:ph type="ftr" sz="quarter" idx="3"/>
          </p:nvPr>
        </p:nvSpPr>
        <p:spPr>
          <a:xfrm>
            <a:off x="609600" y="6583362"/>
            <a:ext cx="9389533" cy="24028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49467" y="6583362"/>
            <a:ext cx="1032933" cy="24028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a:t>
            </a:r>
            <a:fld id="{C5EF2332-01BF-834F-8236-50238282D533}" type="slidenum">
              <a:rPr lang="en-US" smtClean="0"/>
              <a:pPr/>
              <a:t>‹#›</a:t>
            </a:fld>
            <a:endParaRPr lang="en-US" dirty="0"/>
          </a:p>
        </p:txBody>
      </p:sp>
      <p:pic>
        <p:nvPicPr>
          <p:cNvPr id="8" name="Picture 7">
            <a:extLst>
              <a:ext uri="{FF2B5EF4-FFF2-40B4-BE49-F238E27FC236}">
                <a16:creationId xmlns:a16="http://schemas.microsoft.com/office/drawing/2014/main" id="{B783178B-8B39-23EF-552C-1CC84CF7CD3C}"/>
              </a:ext>
            </a:extLst>
          </p:cNvPr>
          <p:cNvPicPr>
            <a:picLocks noChangeAspect="1"/>
          </p:cNvPicPr>
          <p:nvPr userDrawn="1"/>
        </p:nvPicPr>
        <p:blipFill>
          <a:blip r:embed="rId15"/>
          <a:srcRect/>
          <a:stretch/>
        </p:blipFill>
        <p:spPr>
          <a:xfrm>
            <a:off x="9889067" y="376812"/>
            <a:ext cx="1693333" cy="494681"/>
          </a:xfrm>
          <a:prstGeom prst="rect">
            <a:avLst/>
          </a:prstGeom>
        </p:spPr>
      </p:pic>
    </p:spTree>
    <p:extLst>
      <p:ext uri="{BB962C8B-B14F-4D97-AF65-F5344CB8AC3E}">
        <p14:creationId xmlns:p14="http://schemas.microsoft.com/office/powerpoint/2010/main" val="1036088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dt="0"/>
  <p:txStyles>
    <p:titleStyle>
      <a:lvl1pPr algn="l" defTabSz="457189" rtl="0" eaLnBrk="1" latinLnBrk="0" hangingPunct="1">
        <a:spcBef>
          <a:spcPct val="0"/>
        </a:spcBef>
        <a:buNone/>
        <a:defRPr sz="4267" b="1" kern="1200">
          <a:solidFill>
            <a:schemeClr val="accent1">
              <a:lumMod val="50000"/>
            </a:schemeClr>
          </a:solidFill>
          <a:latin typeface="Arial Narrow" panose="020B0606020202030204" pitchFamily="34" charset="0"/>
          <a:ea typeface="+mj-ea"/>
          <a:cs typeface="+mj-cs"/>
        </a:defRPr>
      </a:lvl1pPr>
    </p:titleStyle>
    <p:bodyStyle>
      <a:lvl1pPr marL="457189" indent="-457189" algn="l" defTabSz="457189" rtl="0" eaLnBrk="1" latinLnBrk="0" hangingPunct="1">
        <a:spcBef>
          <a:spcPct val="20000"/>
        </a:spcBef>
        <a:buClr>
          <a:schemeClr val="accent1">
            <a:lumMod val="50000"/>
          </a:schemeClr>
        </a:buClr>
        <a:buSzPct val="110000"/>
        <a:buFont typeface="Arial Narrow" panose="020B0606020202030204" pitchFamily="34" charset="0"/>
        <a:buChar char="►"/>
        <a:defRPr sz="2667" kern="1200">
          <a:solidFill>
            <a:schemeClr val="tx1"/>
          </a:solidFill>
          <a:latin typeface="+mn-lt"/>
          <a:ea typeface="+mn-ea"/>
          <a:cs typeface="+mn-cs"/>
        </a:defRPr>
      </a:lvl1pPr>
      <a:lvl2pPr marL="914377" indent="-457189" algn="l" defTabSz="457189" rtl="0" eaLnBrk="1" latinLnBrk="0" hangingPunct="1">
        <a:spcBef>
          <a:spcPct val="20000"/>
        </a:spcBef>
        <a:buClr>
          <a:srgbClr val="568030"/>
        </a:buClr>
        <a:buFont typeface="Arial Narrow" panose="020B0606020202030204" pitchFamily="34" charset="0"/>
        <a:buChar char="▼"/>
        <a:defRPr sz="2667" kern="1200">
          <a:solidFill>
            <a:schemeClr val="tx1">
              <a:lumMod val="85000"/>
              <a:lumOff val="15000"/>
            </a:schemeClr>
          </a:solidFill>
          <a:latin typeface="+mn-lt"/>
          <a:ea typeface="+mn-ea"/>
          <a:cs typeface="+mn-cs"/>
        </a:defRPr>
      </a:lvl2pPr>
      <a:lvl3pPr marL="1371566" indent="-457189" algn="l" defTabSz="457189" rtl="0" eaLnBrk="1" latinLnBrk="0" hangingPunct="1">
        <a:spcBef>
          <a:spcPct val="20000"/>
        </a:spcBef>
        <a:buClr>
          <a:srgbClr val="B88C00"/>
        </a:buClr>
        <a:buFont typeface="Arial Narrow" panose="020B0606020202030204" pitchFamily="34" charset="0"/>
        <a:buChar char="►"/>
        <a:defRPr sz="2133" kern="1200">
          <a:solidFill>
            <a:schemeClr val="tx1">
              <a:lumMod val="75000"/>
              <a:lumOff val="25000"/>
            </a:schemeClr>
          </a:solidFill>
          <a:latin typeface="+mn-lt"/>
          <a:ea typeface="+mn-ea"/>
          <a:cs typeface="+mn-cs"/>
        </a:defRPr>
      </a:lvl3pPr>
      <a:lvl4pPr marL="1828754" indent="-457189" algn="l" defTabSz="457189" rtl="0" eaLnBrk="1" latinLnBrk="0" hangingPunct="1">
        <a:spcBef>
          <a:spcPct val="20000"/>
        </a:spcBef>
        <a:buClr>
          <a:schemeClr val="accent6">
            <a:lumMod val="50000"/>
          </a:schemeClr>
        </a:buClr>
        <a:buFont typeface="Arial Narrow" panose="020B0606020202030204" pitchFamily="34" charset="0"/>
        <a:buChar char="▲"/>
        <a:defRPr sz="1867" kern="1200">
          <a:solidFill>
            <a:schemeClr val="tx1">
              <a:lumMod val="50000"/>
              <a:lumOff val="50000"/>
            </a:schemeClr>
          </a:solidFill>
          <a:latin typeface="+mn-lt"/>
          <a:ea typeface="+mn-ea"/>
          <a:cs typeface="+mn-cs"/>
        </a:defRPr>
      </a:lvl4pPr>
      <a:lvl5pPr marL="2285943" indent="-457189" algn="l" defTabSz="457189" rtl="0" eaLnBrk="1" latinLnBrk="0" hangingPunct="1">
        <a:spcBef>
          <a:spcPct val="20000"/>
        </a:spcBef>
        <a:buFont typeface="Arial"/>
        <a:buChar char="»"/>
        <a:defRPr sz="2000" kern="1200">
          <a:solidFill>
            <a:schemeClr val="tx1"/>
          </a:solidFill>
          <a:latin typeface="+mn-lt"/>
          <a:ea typeface="+mn-ea"/>
          <a:cs typeface="+mn-cs"/>
        </a:defRPr>
      </a:lvl5pPr>
      <a:lvl6pPr marL="2743131" indent="-457189" algn="l" defTabSz="457189" rtl="0" eaLnBrk="1" latinLnBrk="0" hangingPunct="1">
        <a:spcBef>
          <a:spcPct val="20000"/>
        </a:spcBef>
        <a:buFont typeface="Arial"/>
        <a:buChar char="•"/>
        <a:defRPr sz="2000" kern="1200">
          <a:solidFill>
            <a:schemeClr val="tx1"/>
          </a:solidFill>
          <a:latin typeface="+mn-lt"/>
          <a:ea typeface="+mn-ea"/>
          <a:cs typeface="+mn-cs"/>
        </a:defRPr>
      </a:lvl6pPr>
      <a:lvl7pPr marL="3200320" indent="-457189" algn="l" defTabSz="457189" rtl="0" eaLnBrk="1" latinLnBrk="0" hangingPunct="1">
        <a:spcBef>
          <a:spcPct val="20000"/>
        </a:spcBef>
        <a:buFont typeface="Arial"/>
        <a:buChar char="•"/>
        <a:defRPr sz="2000" kern="1200">
          <a:solidFill>
            <a:schemeClr val="tx1"/>
          </a:solidFill>
          <a:latin typeface="+mn-lt"/>
          <a:ea typeface="+mn-ea"/>
          <a:cs typeface="+mn-cs"/>
        </a:defRPr>
      </a:lvl7pPr>
      <a:lvl8pPr marL="3657509" indent="-457189" algn="l" defTabSz="457189" rtl="0" eaLnBrk="1" latinLnBrk="0" hangingPunct="1">
        <a:spcBef>
          <a:spcPct val="20000"/>
        </a:spcBef>
        <a:buFont typeface="Arial"/>
        <a:buChar char="•"/>
        <a:defRPr sz="2000" kern="1200">
          <a:solidFill>
            <a:schemeClr val="tx1"/>
          </a:solidFill>
          <a:latin typeface="+mn-lt"/>
          <a:ea typeface="+mn-ea"/>
          <a:cs typeface="+mn-cs"/>
        </a:defRPr>
      </a:lvl8pPr>
      <a:lvl9pPr marL="4114697" indent="-457189"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D514-A4EB-5D16-E873-0A6F36916A13}"/>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DE204EB6-0989-B0D4-DB52-CE6378B63EAB}"/>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82330365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Narrow</vt:lpstr>
      <vt:lpstr>Calibri</vt:lpstr>
      <vt:lpstr>Courier New</vt:lpstr>
      <vt:lpstr>1_Office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Moreh</dc:creator>
  <cp:lastModifiedBy>Chris Moreh</cp:lastModifiedBy>
  <cp:revision>1</cp:revision>
  <dcterms:created xsi:type="dcterms:W3CDTF">2023-09-14T02:41:13Z</dcterms:created>
  <dcterms:modified xsi:type="dcterms:W3CDTF">2023-09-14T02:43:27Z</dcterms:modified>
</cp:coreProperties>
</file>