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
  </p:notesMasterIdLst>
  <p:sldIdLst>
    <p:sldId id="256" r:id="rId2"/>
    <p:sldId id="257" r:id="rId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4D1"/>
    <a:srgbClr val="FAE3D6"/>
    <a:srgbClr val="FFEBAB"/>
    <a:srgbClr val="F2B796"/>
    <a:srgbClr val="B7D7A1"/>
    <a:srgbClr val="5E8F3D"/>
    <a:srgbClr val="529331"/>
    <a:srgbClr val="579C34"/>
    <a:srgbClr val="5B933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43" autoAdjust="0"/>
    <p:restoredTop sz="76303" autoAdjust="0"/>
  </p:normalViewPr>
  <p:slideViewPr>
    <p:cSldViewPr snapToGrid="0" snapToObjects="1">
      <p:cViewPr varScale="1">
        <p:scale>
          <a:sx n="145" d="100"/>
          <a:sy n="145" d="100"/>
        </p:scale>
        <p:origin x="546" y="114"/>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Here</a:t>
            </a:r>
            <a:r>
              <a:rPr lang="en-US" baseline="0" dirty="0"/>
              <a:t> is a note</a:t>
            </a:r>
          </a:p>
          <a:p>
            <a:endParaRPr lang="en-US" baseline="0" dirty="0"/>
          </a:p>
          <a:p>
            <a:r>
              <a:rPr lang="en-US" baseline="0" dirty="0"/>
              <a:t>With another paragraph.</a:t>
            </a:r>
            <a:endParaRPr lang="en-US" dirty="0"/>
          </a:p>
        </p:txBody>
      </p:sp>
      <p:sp>
        <p:nvSpPr>
          <p:cNvPr id="4" name="Slide Number Placeholder 3"/>
          <p:cNvSpPr>
            <a:spLocks noGrp="1"/>
          </p:cNvSpPr>
          <p:nvPr>
            <p:ph type="sldNum" sz="quarter" idx="10"/>
          </p:nvPr>
        </p:nvSpPr>
        <p:spPr/>
        <p:txBody>
          <a:bodyPr/>
          <a:lstStyle/>
          <a:p>
            <a:fld id="{18BDFEC3-8487-43E8-A154-7C12CBC1FFF2}" type="slidenum">
              <a:rPr lang="en-US" smtClean="0"/>
              <a:t>1</a:t>
            </a:fld>
            <a:endParaRPr lang="en-US"/>
          </a:p>
        </p:txBody>
      </p:sp>
    </p:spTree>
    <p:extLst>
      <p:ext uri="{BB962C8B-B14F-4D97-AF65-F5344CB8AC3E}">
        <p14:creationId xmlns:p14="http://schemas.microsoft.com/office/powerpoint/2010/main" val="31713191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1BF7B5-2263-6AF6-769D-EA2FB29E982D}"/>
              </a:ext>
            </a:extLst>
          </p:cNvPr>
          <p:cNvPicPr>
            <a:picLocks noChangeAspect="1"/>
          </p:cNvPicPr>
          <p:nvPr userDrawn="1"/>
        </p:nvPicPr>
        <p:blipFill>
          <a:blip r:embed="rId2"/>
          <a:srcRect/>
          <a:stretch/>
        </p:blipFill>
        <p:spPr>
          <a:xfrm>
            <a:off x="0" y="0"/>
            <a:ext cx="9144000" cy="5143500"/>
          </a:xfrm>
          <a:prstGeom prst="rect">
            <a:avLst/>
          </a:prstGeom>
        </p:spPr>
      </p:pic>
      <p:sp>
        <p:nvSpPr>
          <p:cNvPr id="2" name="Title 1"/>
          <p:cNvSpPr>
            <a:spLocks noGrp="1"/>
          </p:cNvSpPr>
          <p:nvPr>
            <p:ph type="ctrTitle" hasCustomPrompt="1"/>
          </p:nvPr>
        </p:nvSpPr>
        <p:spPr>
          <a:xfrm>
            <a:off x="2600324" y="2768157"/>
            <a:ext cx="6167437" cy="647700"/>
          </a:xfrm>
          <a:effectLst>
            <a:outerShdw blurRad="50800" dist="38100" algn="l" rotWithShape="0">
              <a:prstClr val="black">
                <a:alpha val="40000"/>
              </a:prstClr>
            </a:outerShdw>
          </a:effectLst>
        </p:spPr>
        <p:txBody>
          <a:bodyPr>
            <a:noAutofit/>
          </a:bodyPr>
          <a:lstStyle>
            <a:lvl1pPr algn="r">
              <a:defRPr sz="4000"/>
            </a:lvl1pPr>
          </a:lstStyle>
          <a:p>
            <a:r>
              <a:rPr lang="en-US" dirty="0"/>
              <a:t>Title</a:t>
            </a:r>
          </a:p>
        </p:txBody>
      </p:sp>
      <p:sp>
        <p:nvSpPr>
          <p:cNvPr id="3" name="Subtitle 2"/>
          <p:cNvSpPr>
            <a:spLocks noGrp="1"/>
          </p:cNvSpPr>
          <p:nvPr>
            <p:ph type="subTitle" idx="1" hasCustomPrompt="1"/>
          </p:nvPr>
        </p:nvSpPr>
        <p:spPr>
          <a:xfrm>
            <a:off x="2600324" y="3437062"/>
            <a:ext cx="6167438" cy="419100"/>
          </a:xfrm>
        </p:spPr>
        <p:txBody>
          <a:bodyPr/>
          <a:lstStyle>
            <a:lvl1pPr marL="0" indent="0" algn="r">
              <a:buNone/>
              <a:defRPr b="1">
                <a:solidFill>
                  <a:srgbClr val="5E8F3D"/>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Week</a:t>
            </a:r>
          </a:p>
        </p:txBody>
      </p:sp>
      <p:pic>
        <p:nvPicPr>
          <p:cNvPr id="13" name="Graphic 12" descr="Lecturer with solid fill">
            <a:extLst>
              <a:ext uri="{FF2B5EF4-FFF2-40B4-BE49-F238E27FC236}">
                <a16:creationId xmlns:a16="http://schemas.microsoft.com/office/drawing/2014/main" id="{0902C7C1-7DD9-E8D0-4505-8147D9E38D3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28146" y="4344290"/>
            <a:ext cx="210645" cy="210645"/>
          </a:xfrm>
          <a:prstGeom prst="rect">
            <a:avLst/>
          </a:prstGeom>
        </p:spPr>
      </p:pic>
      <p:pic>
        <p:nvPicPr>
          <p:cNvPr id="16" name="Graphic 15" descr="Daily calendar with solid fill">
            <a:extLst>
              <a:ext uri="{FF2B5EF4-FFF2-40B4-BE49-F238E27FC236}">
                <a16:creationId xmlns:a16="http://schemas.microsoft.com/office/drawing/2014/main" id="{9BD152D6-1D7A-55CE-37FE-209C0280C8A7}"/>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7335838" y="4607047"/>
            <a:ext cx="195262" cy="195262"/>
          </a:xfrm>
          <a:prstGeom prst="rect">
            <a:avLst/>
          </a:prstGeom>
        </p:spPr>
      </p:pic>
      <p:sp>
        <p:nvSpPr>
          <p:cNvPr id="17" name="TextBox 16">
            <a:extLst>
              <a:ext uri="{FF2B5EF4-FFF2-40B4-BE49-F238E27FC236}">
                <a16:creationId xmlns:a16="http://schemas.microsoft.com/office/drawing/2014/main" id="{FE7AF914-6614-3836-D8D9-25838D033A3C}"/>
              </a:ext>
            </a:extLst>
          </p:cNvPr>
          <p:cNvSpPr txBox="1"/>
          <p:nvPr userDrawn="1"/>
        </p:nvSpPr>
        <p:spPr>
          <a:xfrm>
            <a:off x="7496175" y="4296468"/>
            <a:ext cx="1822450"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Dr Chris Moreh</a:t>
            </a:r>
          </a:p>
        </p:txBody>
      </p:sp>
      <p:sp>
        <p:nvSpPr>
          <p:cNvPr id="18" name="TextBox 17">
            <a:extLst>
              <a:ext uri="{FF2B5EF4-FFF2-40B4-BE49-F238E27FC236}">
                <a16:creationId xmlns:a16="http://schemas.microsoft.com/office/drawing/2014/main" id="{DC257CE5-ACA0-76F1-5217-13A629AF568D}"/>
              </a:ext>
            </a:extLst>
          </p:cNvPr>
          <p:cNvSpPr txBox="1"/>
          <p:nvPr userDrawn="1"/>
        </p:nvSpPr>
        <p:spPr>
          <a:xfrm>
            <a:off x="7496175" y="4554935"/>
            <a:ext cx="1822450"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2023/2024</a:t>
            </a:r>
          </a:p>
        </p:txBody>
      </p:sp>
      <p:pic>
        <p:nvPicPr>
          <p:cNvPr id="28" name="Picture 27">
            <a:extLst>
              <a:ext uri="{FF2B5EF4-FFF2-40B4-BE49-F238E27FC236}">
                <a16:creationId xmlns:a16="http://schemas.microsoft.com/office/drawing/2014/main" id="{84562F15-5D22-9ECC-782E-02146EB667A6}"/>
              </a:ext>
            </a:extLst>
          </p:cNvPr>
          <p:cNvPicPr>
            <a:picLocks noChangeAspect="1"/>
          </p:cNvPicPr>
          <p:nvPr userDrawn="1"/>
        </p:nvPicPr>
        <p:blipFill>
          <a:blip r:embed="rId7"/>
          <a:srcRect/>
          <a:stretch/>
        </p:blipFill>
        <p:spPr>
          <a:xfrm>
            <a:off x="4512794" y="874436"/>
            <a:ext cx="4333908" cy="1275288"/>
          </a:xfrm>
          <a:prstGeom prst="rect">
            <a:avLst/>
          </a:prstGeom>
        </p:spPr>
      </p:pic>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9D21F24-9538-DBA9-621E-AFBF5DAA90BE}"/>
              </a:ext>
            </a:extLst>
          </p:cNvPr>
          <p:cNvSpPr>
            <a:spLocks noGrp="1"/>
          </p:cNvSpPr>
          <p:nvPr>
            <p:ph type="sldNum" sz="quarter" idx="12"/>
          </p:nvPr>
        </p:nvSpPr>
        <p:spPr>
          <a:xfrm>
            <a:off x="7912100" y="4767263"/>
            <a:ext cx="774700" cy="27384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13090109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591223-0074-6AF7-39CF-7CF1CAB786C5}"/>
              </a:ext>
            </a:extLst>
          </p:cNvPr>
          <p:cNvSpPr>
            <a:spLocks noGrp="1"/>
          </p:cNvSpPr>
          <p:nvPr>
            <p:ph type="sldNum" sz="quarter" idx="11"/>
          </p:nvPr>
        </p:nvSpPr>
        <p:spPr/>
        <p:txBody>
          <a:bodyPr/>
          <a:lstStyle/>
          <a:p>
            <a:r>
              <a:rPr lang="en-US"/>
              <a:t>Slide </a:t>
            </a:r>
            <a:fld id="{C5EF2332-01BF-834F-8236-50238282D533}" type="slidenum">
              <a:rPr lang="en-US" smtClean="0"/>
              <a:pPr/>
              <a:t>‹#›</a:t>
            </a:fld>
            <a:endParaRPr lang="en-US" dirty="0"/>
          </a:p>
        </p:txBody>
      </p:sp>
      <p:sp useBgFill="1">
        <p:nvSpPr>
          <p:cNvPr id="5" name="Rectangle 4">
            <a:extLst>
              <a:ext uri="{FF2B5EF4-FFF2-40B4-BE49-F238E27FC236}">
                <a16:creationId xmlns:a16="http://schemas.microsoft.com/office/drawing/2014/main" id="{AE39D995-341F-A6B1-2F21-3116F45E25C0}"/>
              </a:ext>
            </a:extLst>
          </p:cNvPr>
          <p:cNvSpPr/>
          <p:nvPr userDrawn="1"/>
        </p:nvSpPr>
        <p:spPr>
          <a:xfrm>
            <a:off x="6330998" y="0"/>
            <a:ext cx="2813002" cy="1675237"/>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70784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C1DFA72-1E4C-6222-D23E-CA61D92BD764}"/>
              </a:ext>
            </a:extLst>
          </p:cNvPr>
          <p:cNvSpPr txBox="1"/>
          <p:nvPr userDrawn="1"/>
        </p:nvSpPr>
        <p:spPr>
          <a:xfrm>
            <a:off x="457200" y="175726"/>
            <a:ext cx="2552400" cy="584775"/>
          </a:xfrm>
          <a:prstGeom prst="rect">
            <a:avLst/>
          </a:prstGeom>
          <a:noFill/>
        </p:spPr>
        <p:txBody>
          <a:bodyPr wrap="square" rtlCol="0">
            <a:spAutoFit/>
          </a:bodyPr>
          <a:lstStyle/>
          <a:p>
            <a:r>
              <a:rPr lang="en-GB" sz="3200" b="1" dirty="0">
                <a:solidFill>
                  <a:schemeClr val="tx2">
                    <a:lumMod val="50000"/>
                  </a:schemeClr>
                </a:solidFill>
                <a:latin typeface="Arial Narrow" panose="020B0606020202030204" pitchFamily="34" charset="0"/>
              </a:rPr>
              <a:t>References</a:t>
            </a:r>
          </a:p>
        </p:txBody>
      </p:sp>
      <p:sp>
        <p:nvSpPr>
          <p:cNvPr id="15" name="Content Placeholder 14">
            <a:extLst>
              <a:ext uri="{FF2B5EF4-FFF2-40B4-BE49-F238E27FC236}">
                <a16:creationId xmlns:a16="http://schemas.microsoft.com/office/drawing/2014/main" id="{9ECE1477-199E-F139-132B-55DC6942CC3A}"/>
              </a:ext>
            </a:extLst>
          </p:cNvPr>
          <p:cNvSpPr>
            <a:spLocks noGrp="1"/>
          </p:cNvSpPr>
          <p:nvPr>
            <p:ph sz="quarter" idx="10" hasCustomPrompt="1"/>
          </p:nvPr>
        </p:nvSpPr>
        <p:spPr>
          <a:xfrm>
            <a:off x="582613" y="814388"/>
            <a:ext cx="8101012" cy="4067175"/>
          </a:xfrm>
        </p:spPr>
        <p:txBody>
          <a:bodyPr>
            <a:normAutofit/>
          </a:bodyPr>
          <a:lstStyle>
            <a:lvl1pPr marL="266700" indent="-266700">
              <a:buNone/>
              <a:defRPr sz="1000">
                <a:latin typeface="Arial Narrow" panose="020B060602020203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266700" marR="0" lvl="0" indent="-266700" algn="l" defTabSz="342900" rtl="0" eaLnBrk="1" fontAlgn="auto" latinLnBrk="0" hangingPunct="1">
              <a:lnSpc>
                <a:spcPct val="100000"/>
              </a:lnSpc>
              <a:spcBef>
                <a:spcPct val="20000"/>
              </a:spcBef>
              <a:spcAft>
                <a:spcPts val="0"/>
              </a:spcAft>
              <a:buClr>
                <a:schemeClr val="accent1">
                  <a:lumMod val="50000"/>
                </a:schemeClr>
              </a:buClr>
              <a:buSzPct val="110000"/>
              <a:buFont typeface="Arial Narrow" panose="020B0606020202030204" pitchFamily="34" charset="0"/>
              <a:buNone/>
              <a:tabLst/>
              <a:defRPr/>
            </a:pPr>
            <a:r>
              <a:rPr lang="en-US" dirty="0"/>
              <a:t>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a:t>
            </a:r>
          </a:p>
          <a:p>
            <a:pPr lvl="0"/>
            <a:endParaRPr lang="en-US" dirty="0"/>
          </a:p>
        </p:txBody>
      </p:sp>
    </p:spTree>
    <p:extLst>
      <p:ext uri="{BB962C8B-B14F-4D97-AF65-F5344CB8AC3E}">
        <p14:creationId xmlns:p14="http://schemas.microsoft.com/office/powerpoint/2010/main" val="2366305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B99D8-B82A-654D-0A65-97C6DD7C57B8}"/>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4455E291-FC45-38CE-D35D-AA492D7153AF}"/>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ED080B6F-F450-8740-826E-5922933B9AEB}"/>
              </a:ext>
            </a:extLst>
          </p:cNvPr>
          <p:cNvSpPr>
            <a:spLocks noGrp="1"/>
          </p:cNvSpPr>
          <p:nvPr>
            <p:ph type="sldNum" sz="quarter" idx="11"/>
          </p:nvPr>
        </p:nvSpPr>
        <p:spPr/>
        <p:txBody>
          <a:bodyPr/>
          <a:lstStyle/>
          <a:p>
            <a:r>
              <a:rPr lang="en-US"/>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498462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title</a:t>
            </a:r>
          </a:p>
        </p:txBody>
      </p:sp>
      <p:sp>
        <p:nvSpPr>
          <p:cNvPr id="3" name="Content Placeholder 2"/>
          <p:cNvSpPr>
            <a:spLocks noGrp="1"/>
          </p:cNvSpPr>
          <p:nvPr>
            <p:ph idx="1" hasCustomPrompt="1"/>
          </p:nvPr>
        </p:nvSpPr>
        <p:spPr/>
        <p:txBody>
          <a:bodyPr/>
          <a:lstStyle>
            <a:lvl1pPr>
              <a:defRPr/>
            </a:lvl1pPr>
            <a:lvl2pPr>
              <a:defRPr sz="1800"/>
            </a:lvl2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7" name="Rectangle 6">
            <a:extLst>
              <a:ext uri="{FF2B5EF4-FFF2-40B4-BE49-F238E27FC236}">
                <a16:creationId xmlns:a16="http://schemas.microsoft.com/office/drawing/2014/main" id="{AD0EF9C7-D113-CFA2-908E-4C505674E25B}"/>
              </a:ext>
            </a:extLst>
          </p:cNvPr>
          <p:cNvSpPr/>
          <p:nvPr userDrawn="1"/>
        </p:nvSpPr>
        <p:spPr>
          <a:xfrm>
            <a:off x="457200" y="795153"/>
            <a:ext cx="3364860" cy="212180"/>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{R code}</a:t>
            </a:r>
          </a:p>
        </p:txBody>
      </p:sp>
      <p:sp>
        <p:nvSpPr>
          <p:cNvPr id="10" name="Rectangle 9">
            <a:extLst>
              <a:ext uri="{FF2B5EF4-FFF2-40B4-BE49-F238E27FC236}">
                <a16:creationId xmlns:a16="http://schemas.microsoft.com/office/drawing/2014/main" id="{88857A4F-A669-C447-265F-46E52E5208D1}"/>
              </a:ext>
            </a:extLst>
          </p:cNvPr>
          <p:cNvSpPr/>
          <p:nvPr userDrawn="1"/>
        </p:nvSpPr>
        <p:spPr>
          <a:xfrm>
            <a:off x="3907870" y="795153"/>
            <a:ext cx="4777344" cy="212180"/>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Output</a:t>
            </a:r>
          </a:p>
        </p:txBody>
      </p:sp>
      <p:sp>
        <p:nvSpPr>
          <p:cNvPr id="5" name="Content Placeholder 4">
            <a:extLst>
              <a:ext uri="{FF2B5EF4-FFF2-40B4-BE49-F238E27FC236}">
                <a16:creationId xmlns:a16="http://schemas.microsoft.com/office/drawing/2014/main" id="{48637D31-6104-ED0E-165B-68BFD6C3295E}"/>
              </a:ext>
            </a:extLst>
          </p:cNvPr>
          <p:cNvSpPr>
            <a:spLocks noGrp="1"/>
          </p:cNvSpPr>
          <p:nvPr>
            <p:ph sz="quarter" idx="13"/>
          </p:nvPr>
        </p:nvSpPr>
        <p:spPr>
          <a:xfrm>
            <a:off x="457200" y="1072236"/>
            <a:ext cx="3365500" cy="3815677"/>
          </a:xfrm>
        </p:spPr>
        <p:txBody>
          <a:bodyPr/>
          <a:lstStyle>
            <a:lvl1pPr marL="0" indent="0">
              <a:buNone/>
              <a:defRPr/>
            </a:lvl1pPr>
            <a:lvl2pPr marL="342900" indent="0">
              <a:buNone/>
              <a:defRPr/>
            </a:lvl2pPr>
            <a:lvl3pPr marL="685800" indent="0">
              <a:buNone/>
              <a:defRPr/>
            </a:lvl3pPr>
            <a:lvl4pPr marL="1028700" indent="0">
              <a:buNone/>
              <a:defRPr/>
            </a:lvl4pPr>
            <a:lvl5pPr marL="1371600" indent="0">
              <a:buFont typeface="Arial" panose="020B0604020202020204" pitchFamily="34" charse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0">
            <a:extLst>
              <a:ext uri="{FF2B5EF4-FFF2-40B4-BE49-F238E27FC236}">
                <a16:creationId xmlns:a16="http://schemas.microsoft.com/office/drawing/2014/main" id="{16F76777-BC1D-8EE1-C14A-56570B887ECD}"/>
              </a:ext>
            </a:extLst>
          </p:cNvPr>
          <p:cNvSpPr>
            <a:spLocks noGrp="1"/>
          </p:cNvSpPr>
          <p:nvPr>
            <p:ph sz="quarter" idx="14"/>
          </p:nvPr>
        </p:nvSpPr>
        <p:spPr>
          <a:xfrm>
            <a:off x="3907871" y="1072236"/>
            <a:ext cx="4778930" cy="3815677"/>
          </a:xfrm>
        </p:spPr>
        <p:txBody>
          <a:bodyPr/>
          <a:lstStyle>
            <a:lvl1pPr marL="0" indent="0">
              <a:buNone/>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290630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7" name="Rectangle 6">
            <a:extLst>
              <a:ext uri="{FF2B5EF4-FFF2-40B4-BE49-F238E27FC236}">
                <a16:creationId xmlns:a16="http://schemas.microsoft.com/office/drawing/2014/main" id="{AD0EF9C7-D113-CFA2-908E-4C505674E25B}"/>
              </a:ext>
            </a:extLst>
          </p:cNvPr>
          <p:cNvSpPr/>
          <p:nvPr userDrawn="1"/>
        </p:nvSpPr>
        <p:spPr>
          <a:xfrm>
            <a:off x="457200" y="795153"/>
            <a:ext cx="3364860" cy="212180"/>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{R code}</a:t>
            </a:r>
          </a:p>
        </p:txBody>
      </p:sp>
      <p:sp>
        <p:nvSpPr>
          <p:cNvPr id="10" name="Rectangle 9">
            <a:extLst>
              <a:ext uri="{FF2B5EF4-FFF2-40B4-BE49-F238E27FC236}">
                <a16:creationId xmlns:a16="http://schemas.microsoft.com/office/drawing/2014/main" id="{88857A4F-A669-C447-265F-46E52E5208D1}"/>
              </a:ext>
            </a:extLst>
          </p:cNvPr>
          <p:cNvSpPr/>
          <p:nvPr userDrawn="1"/>
        </p:nvSpPr>
        <p:spPr>
          <a:xfrm>
            <a:off x="3907870" y="795153"/>
            <a:ext cx="4777344" cy="212180"/>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Output</a:t>
            </a:r>
          </a:p>
        </p:txBody>
      </p:sp>
      <p:sp>
        <p:nvSpPr>
          <p:cNvPr id="14" name="Text Placeholder 13">
            <a:extLst>
              <a:ext uri="{FF2B5EF4-FFF2-40B4-BE49-F238E27FC236}">
                <a16:creationId xmlns:a16="http://schemas.microsoft.com/office/drawing/2014/main" id="{40FBB370-2B0D-785D-56F2-567F104D83C3}"/>
              </a:ext>
            </a:extLst>
          </p:cNvPr>
          <p:cNvSpPr>
            <a:spLocks noGrp="1"/>
          </p:cNvSpPr>
          <p:nvPr>
            <p:ph type="body" sz="quarter" idx="13"/>
          </p:nvPr>
        </p:nvSpPr>
        <p:spPr>
          <a:xfrm>
            <a:off x="457200" y="1071563"/>
            <a:ext cx="3365500" cy="3810000"/>
          </a:xfrm>
        </p:spPr>
        <p:txBody>
          <a:bodyPr>
            <a:normAutofit/>
          </a:bodyPr>
          <a:lstStyle>
            <a:lvl1pPr marL="0" indent="0">
              <a:buNone/>
              <a:defRPr sz="1000">
                <a:latin typeface="Courier New" panose="02070309020205020404" pitchFamily="49" charset="0"/>
                <a:cs typeface="Courier New" panose="02070309020205020404" pitchFamily="49" charset="0"/>
              </a:defRPr>
            </a:lvl1pPr>
          </a:lstStyle>
          <a:p>
            <a:pPr lvl="0"/>
            <a:endParaRPr lang="en-GB" dirty="0"/>
          </a:p>
        </p:txBody>
      </p:sp>
      <p:sp>
        <p:nvSpPr>
          <p:cNvPr id="18" name="Picture Placeholder 17">
            <a:extLst>
              <a:ext uri="{FF2B5EF4-FFF2-40B4-BE49-F238E27FC236}">
                <a16:creationId xmlns:a16="http://schemas.microsoft.com/office/drawing/2014/main" id="{14AF49F8-AF1E-7CB6-4DA5-06B16DB12C5A}"/>
              </a:ext>
            </a:extLst>
          </p:cNvPr>
          <p:cNvSpPr>
            <a:spLocks noGrp="1"/>
          </p:cNvSpPr>
          <p:nvPr>
            <p:ph type="pic" sz="quarter" idx="14"/>
          </p:nvPr>
        </p:nvSpPr>
        <p:spPr>
          <a:xfrm>
            <a:off x="3908425" y="1071563"/>
            <a:ext cx="4778375" cy="3810000"/>
          </a:xfrm>
        </p:spPr>
        <p:txBody>
          <a:bodyPr/>
          <a:lstStyle>
            <a:lvl1pPr marL="0" indent="0">
              <a:buNone/>
              <a:defRPr/>
            </a:lvl1pPr>
          </a:lstStyle>
          <a:p>
            <a:endParaRPr lang="en-GB" dirty="0"/>
          </a:p>
        </p:txBody>
      </p:sp>
    </p:spTree>
    <p:extLst>
      <p:ext uri="{BB962C8B-B14F-4D97-AF65-F5344CB8AC3E}">
        <p14:creationId xmlns:p14="http://schemas.microsoft.com/office/powerpoint/2010/main" val="1165916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7" name="Rectangle 6">
            <a:extLst>
              <a:ext uri="{FF2B5EF4-FFF2-40B4-BE49-F238E27FC236}">
                <a16:creationId xmlns:a16="http://schemas.microsoft.com/office/drawing/2014/main" id="{AD0EF9C7-D113-CFA2-908E-4C505674E25B}"/>
              </a:ext>
            </a:extLst>
          </p:cNvPr>
          <p:cNvSpPr/>
          <p:nvPr userDrawn="1"/>
        </p:nvSpPr>
        <p:spPr>
          <a:xfrm>
            <a:off x="457200" y="795153"/>
            <a:ext cx="3364860" cy="212180"/>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{R code}</a:t>
            </a:r>
          </a:p>
        </p:txBody>
      </p:sp>
      <p:sp>
        <p:nvSpPr>
          <p:cNvPr id="10" name="Rectangle 9">
            <a:extLst>
              <a:ext uri="{FF2B5EF4-FFF2-40B4-BE49-F238E27FC236}">
                <a16:creationId xmlns:a16="http://schemas.microsoft.com/office/drawing/2014/main" id="{88857A4F-A669-C447-265F-46E52E5208D1}"/>
              </a:ext>
            </a:extLst>
          </p:cNvPr>
          <p:cNvSpPr/>
          <p:nvPr userDrawn="1"/>
        </p:nvSpPr>
        <p:spPr>
          <a:xfrm>
            <a:off x="3907870" y="795153"/>
            <a:ext cx="4777344" cy="212180"/>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Output</a:t>
            </a:r>
          </a:p>
        </p:txBody>
      </p:sp>
      <p:sp>
        <p:nvSpPr>
          <p:cNvPr id="14" name="Text Placeholder 13">
            <a:extLst>
              <a:ext uri="{FF2B5EF4-FFF2-40B4-BE49-F238E27FC236}">
                <a16:creationId xmlns:a16="http://schemas.microsoft.com/office/drawing/2014/main" id="{40FBB370-2B0D-785D-56F2-567F104D83C3}"/>
              </a:ext>
            </a:extLst>
          </p:cNvPr>
          <p:cNvSpPr>
            <a:spLocks noGrp="1"/>
          </p:cNvSpPr>
          <p:nvPr>
            <p:ph type="body" sz="quarter" idx="13"/>
          </p:nvPr>
        </p:nvSpPr>
        <p:spPr>
          <a:xfrm>
            <a:off x="457200" y="1071563"/>
            <a:ext cx="3365500" cy="3810000"/>
          </a:xfrm>
        </p:spPr>
        <p:txBody>
          <a:bodyPr>
            <a:normAutofit/>
          </a:bodyPr>
          <a:lstStyle>
            <a:lvl1pPr marL="0" indent="0">
              <a:buNone/>
              <a:defRPr sz="1000">
                <a:latin typeface="Courier New" panose="02070309020205020404" pitchFamily="49" charset="0"/>
                <a:cs typeface="Courier New" panose="02070309020205020404" pitchFamily="49" charset="0"/>
              </a:defRPr>
            </a:lvl1pPr>
          </a:lstStyle>
          <a:p>
            <a:pPr lvl="0"/>
            <a:endParaRPr lang="en-GB" dirty="0"/>
          </a:p>
        </p:txBody>
      </p:sp>
      <p:sp>
        <p:nvSpPr>
          <p:cNvPr id="4" name="Table Placeholder 3">
            <a:extLst>
              <a:ext uri="{FF2B5EF4-FFF2-40B4-BE49-F238E27FC236}">
                <a16:creationId xmlns:a16="http://schemas.microsoft.com/office/drawing/2014/main" id="{22132191-7E6F-0DD4-7391-8AC1CBC836CB}"/>
              </a:ext>
            </a:extLst>
          </p:cNvPr>
          <p:cNvSpPr>
            <a:spLocks noGrp="1"/>
          </p:cNvSpPr>
          <p:nvPr>
            <p:ph type="tbl" sz="quarter" idx="14"/>
          </p:nvPr>
        </p:nvSpPr>
        <p:spPr>
          <a:xfrm>
            <a:off x="3908425" y="1071563"/>
            <a:ext cx="4778375" cy="3810000"/>
          </a:xfrm>
        </p:spPr>
        <p:txBody>
          <a:bodyPr/>
          <a:lstStyle>
            <a:lvl1pPr marL="0" indent="0">
              <a:buNone/>
              <a:defRPr/>
            </a:lvl1pPr>
          </a:lstStyle>
          <a:p>
            <a:endParaRPr lang="en-GB" dirty="0"/>
          </a:p>
        </p:txBody>
      </p:sp>
    </p:spTree>
    <p:extLst>
      <p:ext uri="{BB962C8B-B14F-4D97-AF65-F5344CB8AC3E}">
        <p14:creationId xmlns:p14="http://schemas.microsoft.com/office/powerpoint/2010/main" val="4288799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1772"/>
            <a:ext cx="4038600" cy="384179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1772"/>
            <a:ext cx="4038600" cy="384179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619886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818637"/>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386846"/>
            <a:ext cx="4040188" cy="3277252"/>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818637"/>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386846"/>
            <a:ext cx="4041775" cy="3277252"/>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535793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0CD1B42-2BEE-E96E-0E98-25012679FED2}"/>
              </a:ext>
            </a:extLst>
          </p:cNvPr>
          <p:cNvPicPr>
            <a:picLocks noChangeAspect="1"/>
          </p:cNvPicPr>
          <p:nvPr userDrawn="1"/>
        </p:nvPicPr>
        <p:blipFill>
          <a:blip r:embed="rId2"/>
          <a:srcRect/>
          <a:stretch/>
        </p:blipFill>
        <p:spPr>
          <a:xfrm>
            <a:off x="0" y="0"/>
            <a:ext cx="9144000" cy="5143500"/>
          </a:xfrm>
          <a:prstGeom prst="rect">
            <a:avLst/>
          </a:prstGeom>
        </p:spPr>
      </p:pic>
      <p:sp>
        <p:nvSpPr>
          <p:cNvPr id="2" name="Title 1"/>
          <p:cNvSpPr>
            <a:spLocks noGrp="1"/>
          </p:cNvSpPr>
          <p:nvPr>
            <p:ph type="title" hasCustomPrompt="1"/>
          </p:nvPr>
        </p:nvSpPr>
        <p:spPr>
          <a:xfrm>
            <a:off x="411163" y="1889124"/>
            <a:ext cx="6961187" cy="1365250"/>
          </a:xfrm>
        </p:spPr>
        <p:txBody>
          <a:bodyPr anchor="t">
            <a:normAutofit/>
          </a:bodyPr>
          <a:lstStyle>
            <a:lvl1pPr algn="l">
              <a:defRPr sz="3600" b="1" cap="none">
                <a:solidFill>
                  <a:srgbClr val="5E8F3D"/>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235B7376-B59D-FCC0-10A2-3905C3669556}"/>
              </a:ext>
            </a:extLst>
          </p:cNvPr>
          <p:cNvSpPr>
            <a:spLocks noGrp="1"/>
          </p:cNvSpPr>
          <p:nvPr>
            <p:ph type="body" sz="quarter" idx="10" hasCustomPrompt="1"/>
          </p:nvPr>
        </p:nvSpPr>
        <p:spPr>
          <a:xfrm>
            <a:off x="411163" y="783670"/>
            <a:ext cx="1163637" cy="1090612"/>
          </a:xfrm>
        </p:spPr>
        <p:txBody>
          <a:bodyPr>
            <a:noAutofit/>
          </a:bodyPr>
          <a:lstStyle>
            <a:lvl1pPr marL="0" indent="0">
              <a:buNone/>
              <a:defRPr sz="6600" b="1">
                <a:solidFill>
                  <a:schemeClr val="accent1">
                    <a:lumMod val="50000"/>
                  </a:schemeClr>
                </a:solidFill>
                <a:latin typeface="Arial Narrow" panose="020B0606020202030204" pitchFamily="34" charset="0"/>
              </a:defRPr>
            </a:lvl1pPr>
          </a:lstStyle>
          <a:p>
            <a:pPr lvl="0"/>
            <a:r>
              <a:rPr lang="en-GB" b="1" dirty="0"/>
              <a:t>X.</a:t>
            </a:r>
            <a:endParaRPr lang="en-GB" dirty="0"/>
          </a:p>
        </p:txBody>
      </p:sp>
    </p:spTree>
    <p:extLst>
      <p:ext uri="{BB962C8B-B14F-4D97-AF65-F5344CB8AC3E}">
        <p14:creationId xmlns:p14="http://schemas.microsoft.com/office/powerpoint/2010/main" val="1073069076"/>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07F5-D103-1D08-807A-77826B3678B9}"/>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B2D80D4-5D3A-948A-B13C-465BDB372864}"/>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875F4255-2BCE-7127-B068-F8AFEB92A64F}"/>
              </a:ext>
            </a:extLst>
          </p:cNvPr>
          <p:cNvSpPr>
            <a:spLocks noGrp="1"/>
          </p:cNvSpPr>
          <p:nvPr>
            <p:ph type="sldNum" sz="quarter" idx="11"/>
          </p:nvPr>
        </p:nvSpPr>
        <p:spPr/>
        <p:txBody>
          <a:bodyPr/>
          <a:lstStyle/>
          <a:p>
            <a:r>
              <a:rPr lang="en-US"/>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060764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6864350" cy="52427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850900"/>
            <a:ext cx="8229600" cy="400999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4"/>
          <p:cNvSpPr>
            <a:spLocks noGrp="1"/>
          </p:cNvSpPr>
          <p:nvPr>
            <p:ph type="ftr" sz="quarter" idx="3"/>
          </p:nvPr>
        </p:nvSpPr>
        <p:spPr>
          <a:xfrm>
            <a:off x="457200" y="4937521"/>
            <a:ext cx="7042150" cy="18021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912100" y="4937521"/>
            <a:ext cx="774700" cy="18021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dirty="0"/>
              <a:t>Slide </a:t>
            </a:r>
            <a:fld id="{C5EF2332-01BF-834F-8236-50238282D533}" type="slidenum">
              <a:rPr lang="en-US" smtClean="0"/>
              <a:pPr/>
              <a:t>‹#›</a:t>
            </a:fld>
            <a:endParaRPr lang="en-US" dirty="0"/>
          </a:p>
        </p:txBody>
      </p:sp>
      <p:pic>
        <p:nvPicPr>
          <p:cNvPr id="8" name="Picture 7">
            <a:extLst>
              <a:ext uri="{FF2B5EF4-FFF2-40B4-BE49-F238E27FC236}">
                <a16:creationId xmlns:a16="http://schemas.microsoft.com/office/drawing/2014/main" id="{B783178B-8B39-23EF-552C-1CC84CF7CD3C}"/>
              </a:ext>
            </a:extLst>
          </p:cNvPr>
          <p:cNvPicPr>
            <a:picLocks noChangeAspect="1"/>
          </p:cNvPicPr>
          <p:nvPr userDrawn="1"/>
        </p:nvPicPr>
        <p:blipFill>
          <a:blip r:embed="rId15"/>
          <a:srcRect/>
          <a:stretch/>
        </p:blipFill>
        <p:spPr>
          <a:xfrm>
            <a:off x="7416800" y="282608"/>
            <a:ext cx="1270000" cy="371011"/>
          </a:xfrm>
          <a:prstGeom prst="rect">
            <a:avLst/>
          </a:prstGeom>
        </p:spPr>
      </p:pic>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 id="2147483662" r:id="rId4"/>
    <p:sldLayoutId id="2147483663" r:id="rId5"/>
    <p:sldLayoutId id="2147483652" r:id="rId6"/>
    <p:sldLayoutId id="2147483653" r:id="rId7"/>
    <p:sldLayoutId id="2147483651" r:id="rId8"/>
    <p:sldLayoutId id="2147483664" r:id="rId9"/>
    <p:sldLayoutId id="2147483655" r:id="rId10"/>
    <p:sldLayoutId id="2147483658" r:id="rId11"/>
    <p:sldLayoutId id="2147483661" r:id="rId12"/>
    <p:sldLayoutId id="2147483666" r:id="rId13"/>
  </p:sldLayoutIdLst>
  <p:hf hdr="0" dt="0"/>
  <p:txStyles>
    <p:titleStyle>
      <a:lvl1pPr algn="l" defTabSz="342900" rtl="0" eaLnBrk="1" latinLnBrk="0" hangingPunct="1">
        <a:spcBef>
          <a:spcPct val="0"/>
        </a:spcBef>
        <a:buNone/>
        <a:defRPr sz="3200" b="1" kern="1200">
          <a:solidFill>
            <a:schemeClr val="accent1">
              <a:lumMod val="50000"/>
            </a:schemeClr>
          </a:solidFill>
          <a:latin typeface="Arial Narrow" panose="020B0606020202030204" pitchFamily="34" charset="0"/>
          <a:ea typeface="+mj-ea"/>
          <a:cs typeface="+mj-cs"/>
        </a:defRPr>
      </a:lvl1pPr>
    </p:titleStyle>
    <p:bodyStyle>
      <a:lvl1pPr marL="342900" indent="-342900" algn="l" defTabSz="342900" rtl="0" eaLnBrk="1" latinLnBrk="0" hangingPunct="1">
        <a:spcBef>
          <a:spcPct val="20000"/>
        </a:spcBef>
        <a:buClr>
          <a:schemeClr val="accent1">
            <a:lumMod val="50000"/>
          </a:schemeClr>
        </a:buClr>
        <a:buSzPct val="110000"/>
        <a:buFont typeface="Arial Narrow" panose="020B0606020202030204" pitchFamily="34" charset="0"/>
        <a:buChar char="►"/>
        <a:defRPr sz="2000" kern="1200">
          <a:solidFill>
            <a:schemeClr val="tx1"/>
          </a:solidFill>
          <a:latin typeface="+mn-lt"/>
          <a:ea typeface="+mn-ea"/>
          <a:cs typeface="+mn-cs"/>
        </a:defRPr>
      </a:lvl1pPr>
      <a:lvl2pPr marL="685800" indent="-342900" algn="l" defTabSz="342900" rtl="0" eaLnBrk="1" latinLnBrk="0" hangingPunct="1">
        <a:spcBef>
          <a:spcPct val="20000"/>
        </a:spcBef>
        <a:buClr>
          <a:srgbClr val="568030"/>
        </a:buClr>
        <a:buFont typeface="Arial Narrow" panose="020B0606020202030204" pitchFamily="34" charset="0"/>
        <a:buChar char="▼"/>
        <a:defRPr sz="2000" kern="1200">
          <a:solidFill>
            <a:schemeClr val="tx1">
              <a:lumMod val="85000"/>
              <a:lumOff val="15000"/>
            </a:schemeClr>
          </a:solidFill>
          <a:latin typeface="+mn-lt"/>
          <a:ea typeface="+mn-ea"/>
          <a:cs typeface="+mn-cs"/>
        </a:defRPr>
      </a:lvl2pPr>
      <a:lvl3pPr marL="1028700" indent="-342900" algn="l" defTabSz="342900" rtl="0" eaLnBrk="1" latinLnBrk="0" hangingPunct="1">
        <a:spcBef>
          <a:spcPct val="20000"/>
        </a:spcBef>
        <a:buClr>
          <a:srgbClr val="B88C00"/>
        </a:buClr>
        <a:buFont typeface="Arial Narrow" panose="020B0606020202030204" pitchFamily="34" charset="0"/>
        <a:buChar char="►"/>
        <a:defRPr sz="1600" kern="1200">
          <a:solidFill>
            <a:schemeClr val="tx1">
              <a:lumMod val="75000"/>
              <a:lumOff val="25000"/>
            </a:schemeClr>
          </a:solidFill>
          <a:latin typeface="+mn-lt"/>
          <a:ea typeface="+mn-ea"/>
          <a:cs typeface="+mn-cs"/>
        </a:defRPr>
      </a:lvl3pPr>
      <a:lvl4pPr marL="1371600" indent="-342900" algn="l" defTabSz="342900" rtl="0" eaLnBrk="1" latinLnBrk="0" hangingPunct="1">
        <a:spcBef>
          <a:spcPct val="20000"/>
        </a:spcBef>
        <a:buClr>
          <a:schemeClr val="accent6">
            <a:lumMod val="50000"/>
          </a:schemeClr>
        </a:buClr>
        <a:buFont typeface="Arial Narrow" panose="020B0606020202030204" pitchFamily="34" charset="0"/>
        <a:buChar char="▲"/>
        <a:defRPr sz="1400" kern="1200">
          <a:solidFill>
            <a:schemeClr val="tx1">
              <a:lumMod val="50000"/>
              <a:lumOff val="50000"/>
            </a:schemeClr>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Presentation Title</a:t>
            </a:r>
          </a:p>
        </p:txBody>
      </p:sp>
      <p:sp>
        <p:nvSpPr>
          <p:cNvPr id="3" name="Subtitle 2"/>
          <p:cNvSpPr>
            <a:spLocks noGrp="1"/>
          </p:cNvSpPr>
          <p:nvPr>
            <p:ph type="subTitle" idx="1"/>
          </p:nvPr>
        </p:nvSpPr>
        <p:spPr/>
        <p:txBody>
          <a:bodyPr/>
          <a:lstStyle/>
          <a:p>
            <a:r>
              <a:rPr lang="en-US" dirty="0"/>
              <a:t>Presentation Subtitle</a:t>
            </a:r>
          </a:p>
        </p:txBody>
      </p:sp>
    </p:spTree>
    <p:extLst>
      <p:ext uri="{BB962C8B-B14F-4D97-AF65-F5344CB8AC3E}">
        <p14:creationId xmlns:p14="http://schemas.microsoft.com/office/powerpoint/2010/main" val="392669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E98815E-D901-FFCB-8B27-603FC5D7ACDC}"/>
              </a:ext>
            </a:extLst>
          </p:cNvPr>
          <p:cNvSpPr>
            <a:spLocks noGrp="1"/>
          </p:cNvSpPr>
          <p:nvPr>
            <p:ph type="title"/>
          </p:nvPr>
        </p:nvSpPr>
        <p:spPr/>
        <p:txBody>
          <a:bodyPr>
            <a:normAutofit fontScale="90000"/>
          </a:bodyPr>
          <a:lstStyle/>
          <a:p>
            <a:endParaRPr lang="en-GB"/>
          </a:p>
        </p:txBody>
      </p:sp>
      <p:sp>
        <p:nvSpPr>
          <p:cNvPr id="12" name="Content Placeholder 11">
            <a:extLst>
              <a:ext uri="{FF2B5EF4-FFF2-40B4-BE49-F238E27FC236}">
                <a16:creationId xmlns:a16="http://schemas.microsoft.com/office/drawing/2014/main" id="{15F12EA1-DF55-5BD5-6D7E-536AEBFF212A}"/>
              </a:ext>
            </a:extLst>
          </p:cNvPr>
          <p:cNvSpPr>
            <a:spLocks noGrp="1"/>
          </p:cNvSpPr>
          <p:nvPr>
            <p:ph sz="half" idx="1"/>
          </p:nvPr>
        </p:nvSpPr>
        <p:spPr/>
        <p:txBody>
          <a:bodyPr/>
          <a:lstStyle/>
          <a:p>
            <a:endParaRPr lang="en-GB"/>
          </a:p>
        </p:txBody>
      </p:sp>
      <p:sp>
        <p:nvSpPr>
          <p:cNvPr id="13" name="Content Placeholder 12">
            <a:extLst>
              <a:ext uri="{FF2B5EF4-FFF2-40B4-BE49-F238E27FC236}">
                <a16:creationId xmlns:a16="http://schemas.microsoft.com/office/drawing/2014/main" id="{C5829091-8B00-1706-7AEF-8C5D0CF86A1D}"/>
              </a:ext>
            </a:extLst>
          </p:cNvPr>
          <p:cNvSpPr>
            <a:spLocks noGrp="1"/>
          </p:cNvSpPr>
          <p:nvPr>
            <p:ph sz="half" idx="2"/>
          </p:nvPr>
        </p:nvSpPr>
        <p:spPr/>
        <p:txBody>
          <a:bodyPr/>
          <a:lstStyle/>
          <a:p>
            <a:endParaRPr lang="en-GB"/>
          </a:p>
        </p:txBody>
      </p:sp>
      <p:sp>
        <p:nvSpPr>
          <p:cNvPr id="4" name="Footer Placeholder 3">
            <a:extLst>
              <a:ext uri="{FF2B5EF4-FFF2-40B4-BE49-F238E27FC236}">
                <a16:creationId xmlns:a16="http://schemas.microsoft.com/office/drawing/2014/main" id="{3449B233-7A3B-9761-DE8F-54EEEC6B5D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53DD10-7C60-7C3B-B6DC-9C40EB6F9AE5}"/>
              </a:ext>
            </a:extLst>
          </p:cNvPr>
          <p:cNvSpPr>
            <a:spLocks noGrp="1"/>
          </p:cNvSpPr>
          <p:nvPr>
            <p:ph type="sldNum" sz="quarter" idx="12"/>
          </p:nvPr>
        </p:nvSpPr>
        <p:spPr/>
        <p:txBody>
          <a:bodyPr/>
          <a:lstStyle/>
          <a:p>
            <a:r>
              <a:rPr lang="en-US"/>
              <a:t>Slide </a:t>
            </a:r>
            <a:fld id="{C5EF2332-01BF-834F-8236-50238282D533}" type="slidenum">
              <a:rPr lang="en-US" smtClean="0"/>
              <a:pPr/>
              <a:t>2</a:t>
            </a:fld>
            <a:endParaRPr lang="en-US" dirty="0"/>
          </a:p>
        </p:txBody>
      </p:sp>
    </p:spTree>
    <p:extLst>
      <p:ext uri="{BB962C8B-B14F-4D97-AF65-F5344CB8AC3E}">
        <p14:creationId xmlns:p14="http://schemas.microsoft.com/office/powerpoint/2010/main" val="4021563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15</Words>
  <Application>Microsoft Office PowerPoint</Application>
  <PresentationFormat>On-screen Show (16:9)</PresentationFormat>
  <Paragraphs>7</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Arial Narrow</vt:lpstr>
      <vt:lpstr>Calibri</vt:lpstr>
      <vt:lpstr>Courier New</vt:lpstr>
      <vt:lpstr>Office Theme</vt:lpstr>
      <vt:lpstr>Presentation Title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Jesse Rosenthal</dc:creator>
  <cp:lastModifiedBy>Chris Moreh</cp:lastModifiedBy>
  <cp:revision>30</cp:revision>
  <dcterms:created xsi:type="dcterms:W3CDTF">2017-06-05T14:10:58Z</dcterms:created>
  <dcterms:modified xsi:type="dcterms:W3CDTF">2023-09-14T02:32:57Z</dcterms:modified>
</cp:coreProperties>
</file>