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6"/>
  </p:notesMasterIdLst>
  <p:sldIdLst>
    <p:sldId id="256" r:id="rId2"/>
    <p:sldId id="257" r:id="rId3"/>
    <p:sldId id="259" r:id="rId4"/>
    <p:sldId id="258"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a:srgbClr val="E2EFD9"/>
    <a:srgbClr val="CBE2BC"/>
    <a:srgbClr val="5E8F3D"/>
    <a:srgbClr val="FFF4D1"/>
    <a:srgbClr val="FAE3D6"/>
    <a:srgbClr val="FFEBAB"/>
    <a:srgbClr val="F2B796"/>
    <a:srgbClr val="B7D7A1"/>
    <a:srgbClr val="5293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6303" autoAdjust="0"/>
  </p:normalViewPr>
  <p:slideViewPr>
    <p:cSldViewPr snapToGrid="0" snapToObjects="1">
      <p:cViewPr varScale="1">
        <p:scale>
          <a:sx n="145" d="100"/>
          <a:sy n="145" d="100"/>
        </p:scale>
        <p:origin x="546" y="126"/>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9/14/2023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BDFEC3-8487-43E8-A154-7C12CBC1FFF2}" type="slidenum">
              <a:rPr lang="en-US" smtClean="0"/>
              <a:t>1</a:t>
            </a:fld>
            <a:endParaRPr lang="en-US"/>
          </a:p>
        </p:txBody>
      </p:sp>
    </p:spTree>
    <p:extLst>
      <p:ext uri="{BB962C8B-B14F-4D97-AF65-F5344CB8AC3E}">
        <p14:creationId xmlns:p14="http://schemas.microsoft.com/office/powerpoint/2010/main" val="31713191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1BF7B5-2263-6AF6-769D-EA2FB29E982D}"/>
              </a:ext>
            </a:extLst>
          </p:cNvPr>
          <p:cNvPicPr>
            <a:picLocks noChangeAspect="1"/>
          </p:cNvPicPr>
          <p:nvPr userDrawn="1"/>
        </p:nvPicPr>
        <p:blipFill>
          <a:blip r:embed="rId2"/>
          <a:srcRect/>
          <a:stretch/>
        </p:blipFill>
        <p:spPr>
          <a:xfrm>
            <a:off x="0" y="0"/>
            <a:ext cx="9144000" cy="5143500"/>
          </a:xfrm>
          <a:prstGeom prst="rect">
            <a:avLst/>
          </a:prstGeom>
        </p:spPr>
      </p:pic>
      <p:sp>
        <p:nvSpPr>
          <p:cNvPr id="2" name="Title 1"/>
          <p:cNvSpPr>
            <a:spLocks noGrp="1"/>
          </p:cNvSpPr>
          <p:nvPr>
            <p:ph type="ctrTitle" hasCustomPrompt="1"/>
          </p:nvPr>
        </p:nvSpPr>
        <p:spPr>
          <a:xfrm>
            <a:off x="2600324" y="2768157"/>
            <a:ext cx="6167437" cy="647700"/>
          </a:xfrm>
          <a:effectLst>
            <a:outerShdw blurRad="50800" dist="38100" algn="l" rotWithShape="0">
              <a:prstClr val="black">
                <a:alpha val="40000"/>
              </a:prstClr>
            </a:outerShdw>
          </a:effectLst>
        </p:spPr>
        <p:txBody>
          <a:bodyPr>
            <a:noAutofit/>
          </a:bodyPr>
          <a:lstStyle>
            <a:lvl1pPr algn="r">
              <a:defRPr sz="4000"/>
            </a:lvl1pPr>
          </a:lstStyle>
          <a:p>
            <a:r>
              <a:rPr lang="en-US" dirty="0"/>
              <a:t>Title</a:t>
            </a:r>
          </a:p>
        </p:txBody>
      </p:sp>
      <p:sp>
        <p:nvSpPr>
          <p:cNvPr id="3" name="Subtitle 2"/>
          <p:cNvSpPr>
            <a:spLocks noGrp="1"/>
          </p:cNvSpPr>
          <p:nvPr>
            <p:ph type="subTitle" idx="1" hasCustomPrompt="1"/>
          </p:nvPr>
        </p:nvSpPr>
        <p:spPr>
          <a:xfrm>
            <a:off x="2600324" y="3437062"/>
            <a:ext cx="6167438" cy="419100"/>
          </a:xfrm>
        </p:spPr>
        <p:txBody>
          <a:bodyPr/>
          <a:lstStyle>
            <a:lvl1pPr marL="0" indent="0" algn="r">
              <a:buNone/>
              <a:defRPr b="1">
                <a:solidFill>
                  <a:srgbClr val="5E8F3D"/>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Week</a:t>
            </a:r>
          </a:p>
        </p:txBody>
      </p:sp>
      <p:pic>
        <p:nvPicPr>
          <p:cNvPr id="13" name="Graphic 12" descr="Lecturer with solid fill">
            <a:extLst>
              <a:ext uri="{FF2B5EF4-FFF2-40B4-BE49-F238E27FC236}">
                <a16:creationId xmlns:a16="http://schemas.microsoft.com/office/drawing/2014/main" id="{0902C7C1-7DD9-E8D0-4505-8147D9E38D3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28146" y="4344290"/>
            <a:ext cx="210645" cy="210645"/>
          </a:xfrm>
          <a:prstGeom prst="rect">
            <a:avLst/>
          </a:prstGeom>
        </p:spPr>
      </p:pic>
      <p:pic>
        <p:nvPicPr>
          <p:cNvPr id="16" name="Graphic 15" descr="Daily calendar with solid fill">
            <a:extLst>
              <a:ext uri="{FF2B5EF4-FFF2-40B4-BE49-F238E27FC236}">
                <a16:creationId xmlns:a16="http://schemas.microsoft.com/office/drawing/2014/main" id="{9BD152D6-1D7A-55CE-37FE-209C0280C8A7}"/>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7335838" y="4607047"/>
            <a:ext cx="195262" cy="195262"/>
          </a:xfrm>
          <a:prstGeom prst="rect">
            <a:avLst/>
          </a:prstGeom>
        </p:spPr>
      </p:pic>
      <p:sp>
        <p:nvSpPr>
          <p:cNvPr id="17" name="TextBox 16">
            <a:extLst>
              <a:ext uri="{FF2B5EF4-FFF2-40B4-BE49-F238E27FC236}">
                <a16:creationId xmlns:a16="http://schemas.microsoft.com/office/drawing/2014/main" id="{FE7AF914-6614-3836-D8D9-25838D033A3C}"/>
              </a:ext>
            </a:extLst>
          </p:cNvPr>
          <p:cNvSpPr txBox="1"/>
          <p:nvPr userDrawn="1"/>
        </p:nvSpPr>
        <p:spPr>
          <a:xfrm>
            <a:off x="7496175" y="4296468"/>
            <a:ext cx="1822450"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Dr Chris Moreh</a:t>
            </a:r>
          </a:p>
        </p:txBody>
      </p:sp>
      <p:sp>
        <p:nvSpPr>
          <p:cNvPr id="18" name="TextBox 17">
            <a:extLst>
              <a:ext uri="{FF2B5EF4-FFF2-40B4-BE49-F238E27FC236}">
                <a16:creationId xmlns:a16="http://schemas.microsoft.com/office/drawing/2014/main" id="{DC257CE5-ACA0-76F1-5217-13A629AF568D}"/>
              </a:ext>
            </a:extLst>
          </p:cNvPr>
          <p:cNvSpPr txBox="1"/>
          <p:nvPr userDrawn="1"/>
        </p:nvSpPr>
        <p:spPr>
          <a:xfrm>
            <a:off x="7496175" y="4554935"/>
            <a:ext cx="1822450" cy="307777"/>
          </a:xfrm>
          <a:prstGeom prst="rect">
            <a:avLst/>
          </a:prstGeom>
          <a:noFill/>
        </p:spPr>
        <p:txBody>
          <a:bodyPr wrap="square" rtlCol="0">
            <a:spAutoFit/>
          </a:bodyPr>
          <a:lstStyle/>
          <a:p>
            <a:r>
              <a:rPr lang="en-GB" sz="1400" b="1" dirty="0">
                <a:solidFill>
                  <a:schemeClr val="tx1">
                    <a:lumMod val="85000"/>
                    <a:lumOff val="15000"/>
                  </a:schemeClr>
                </a:solidFill>
                <a:latin typeface="Arial Narrow" panose="020B0606020202030204" pitchFamily="34" charset="0"/>
              </a:rPr>
              <a:t>2023/2024</a:t>
            </a:r>
          </a:p>
        </p:txBody>
      </p:sp>
      <p:pic>
        <p:nvPicPr>
          <p:cNvPr id="28" name="Picture 27">
            <a:extLst>
              <a:ext uri="{FF2B5EF4-FFF2-40B4-BE49-F238E27FC236}">
                <a16:creationId xmlns:a16="http://schemas.microsoft.com/office/drawing/2014/main" id="{84562F15-5D22-9ECC-782E-02146EB667A6}"/>
              </a:ext>
            </a:extLst>
          </p:cNvPr>
          <p:cNvPicPr>
            <a:picLocks noChangeAspect="1"/>
          </p:cNvPicPr>
          <p:nvPr userDrawn="1"/>
        </p:nvPicPr>
        <p:blipFill>
          <a:blip r:embed="rId7"/>
          <a:srcRect/>
          <a:stretch/>
        </p:blipFill>
        <p:spPr>
          <a:xfrm>
            <a:off x="4572000" y="1212081"/>
            <a:ext cx="4333908" cy="1275288"/>
          </a:xfrm>
          <a:prstGeom prst="rect">
            <a:avLst/>
          </a:prstGeom>
        </p:spPr>
      </p:pic>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4544438" cy="217923"/>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131488"/>
            <a:ext cx="4555554" cy="3716806"/>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4" name="Callout: Line 3">
            <a:extLst>
              <a:ext uri="{FF2B5EF4-FFF2-40B4-BE49-F238E27FC236}">
                <a16:creationId xmlns:a16="http://schemas.microsoft.com/office/drawing/2014/main" id="{08A70ACA-BD61-7EE9-22AB-8FB040AF6EF3}"/>
              </a:ext>
            </a:extLst>
          </p:cNvPr>
          <p:cNvSpPr/>
          <p:nvPr userDrawn="1"/>
        </p:nvSpPr>
        <p:spPr>
          <a:xfrm>
            <a:off x="5124576" y="828709"/>
            <a:ext cx="3670757" cy="610800"/>
          </a:xfrm>
          <a:prstGeom prst="borderCallout1">
            <a:avLst>
              <a:gd name="adj1" fmla="val 50692"/>
              <a:gd name="adj2" fmla="val 3"/>
              <a:gd name="adj3" fmla="val 77323"/>
              <a:gd name="adj4" fmla="val -23209"/>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 name="Callout: Line 4">
            <a:extLst>
              <a:ext uri="{FF2B5EF4-FFF2-40B4-BE49-F238E27FC236}">
                <a16:creationId xmlns:a16="http://schemas.microsoft.com/office/drawing/2014/main" id="{DB2459E6-1A18-10DB-2E8C-9D91A4C4BE8F}"/>
              </a:ext>
            </a:extLst>
          </p:cNvPr>
          <p:cNvSpPr/>
          <p:nvPr userDrawn="1"/>
        </p:nvSpPr>
        <p:spPr>
          <a:xfrm>
            <a:off x="5124577" y="1505512"/>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Callout: Line 5">
            <a:extLst>
              <a:ext uri="{FF2B5EF4-FFF2-40B4-BE49-F238E27FC236}">
                <a16:creationId xmlns:a16="http://schemas.microsoft.com/office/drawing/2014/main" id="{B092254E-2D31-02E3-3808-AF7E2F7B9787}"/>
              </a:ext>
            </a:extLst>
          </p:cNvPr>
          <p:cNvSpPr/>
          <p:nvPr userDrawn="1"/>
        </p:nvSpPr>
        <p:spPr>
          <a:xfrm>
            <a:off x="5124578" y="2192204"/>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Callout: Line 10">
            <a:extLst>
              <a:ext uri="{FF2B5EF4-FFF2-40B4-BE49-F238E27FC236}">
                <a16:creationId xmlns:a16="http://schemas.microsoft.com/office/drawing/2014/main" id="{977EC03B-FFEF-1DF2-9C2D-E96C19D51A3F}"/>
              </a:ext>
            </a:extLst>
          </p:cNvPr>
          <p:cNvSpPr/>
          <p:nvPr userDrawn="1"/>
        </p:nvSpPr>
        <p:spPr>
          <a:xfrm>
            <a:off x="5124579" y="2874000"/>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2" name="Callout: Line 11">
            <a:extLst>
              <a:ext uri="{FF2B5EF4-FFF2-40B4-BE49-F238E27FC236}">
                <a16:creationId xmlns:a16="http://schemas.microsoft.com/office/drawing/2014/main" id="{FAFB33B0-6BB1-A473-C56E-3B4E3AAD9688}"/>
              </a:ext>
            </a:extLst>
          </p:cNvPr>
          <p:cNvSpPr/>
          <p:nvPr userDrawn="1"/>
        </p:nvSpPr>
        <p:spPr>
          <a:xfrm>
            <a:off x="5124580" y="3555699"/>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7A46F2D6-531F-F319-94DB-B1C17925177F}"/>
              </a:ext>
            </a:extLst>
          </p:cNvPr>
          <p:cNvSpPr/>
          <p:nvPr userDrawn="1"/>
        </p:nvSpPr>
        <p:spPr>
          <a:xfrm>
            <a:off x="5124585" y="4237495"/>
            <a:ext cx="3670757" cy="610800"/>
          </a:xfrm>
          <a:prstGeom prst="borderCallout1">
            <a:avLst>
              <a:gd name="adj1" fmla="val 50692"/>
              <a:gd name="adj2" fmla="val 3"/>
              <a:gd name="adj3" fmla="val 33292"/>
              <a:gd name="adj4" fmla="val -25407"/>
            </a:avLst>
          </a:prstGeom>
          <a:solidFill>
            <a:srgbClr val="E2EFD9">
              <a:alpha val="94118"/>
            </a:srgbClr>
          </a:solidFill>
          <a:ln>
            <a:solidFill>
              <a:srgbClr val="CBE2BC">
                <a:alpha val="92157"/>
              </a:srgb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81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4" name="Callout: Line 3">
            <a:extLst>
              <a:ext uri="{FF2B5EF4-FFF2-40B4-BE49-F238E27FC236}">
                <a16:creationId xmlns:a16="http://schemas.microsoft.com/office/drawing/2014/main" id="{08A70ACA-BD61-7EE9-22AB-8FB040AF6EF3}"/>
              </a:ext>
            </a:extLst>
          </p:cNvPr>
          <p:cNvSpPr/>
          <p:nvPr userDrawn="1"/>
        </p:nvSpPr>
        <p:spPr>
          <a:xfrm>
            <a:off x="5124576" y="828709"/>
            <a:ext cx="3670757" cy="610800"/>
          </a:xfrm>
          <a:prstGeom prst="borderCallout1">
            <a:avLst>
              <a:gd name="adj1" fmla="val 50692"/>
              <a:gd name="adj2" fmla="val 3"/>
              <a:gd name="adj3" fmla="val 77323"/>
              <a:gd name="adj4" fmla="val -23209"/>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5" name="Callout: Line 4">
            <a:extLst>
              <a:ext uri="{FF2B5EF4-FFF2-40B4-BE49-F238E27FC236}">
                <a16:creationId xmlns:a16="http://schemas.microsoft.com/office/drawing/2014/main" id="{DB2459E6-1A18-10DB-2E8C-9D91A4C4BE8F}"/>
              </a:ext>
            </a:extLst>
          </p:cNvPr>
          <p:cNvSpPr/>
          <p:nvPr userDrawn="1"/>
        </p:nvSpPr>
        <p:spPr>
          <a:xfrm>
            <a:off x="5124577" y="1505512"/>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6" name="Callout: Line 5">
            <a:extLst>
              <a:ext uri="{FF2B5EF4-FFF2-40B4-BE49-F238E27FC236}">
                <a16:creationId xmlns:a16="http://schemas.microsoft.com/office/drawing/2014/main" id="{B092254E-2D31-02E3-3808-AF7E2F7B9787}"/>
              </a:ext>
            </a:extLst>
          </p:cNvPr>
          <p:cNvSpPr/>
          <p:nvPr userDrawn="1"/>
        </p:nvSpPr>
        <p:spPr>
          <a:xfrm>
            <a:off x="5124578" y="2192204"/>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Callout: Line 10">
            <a:extLst>
              <a:ext uri="{FF2B5EF4-FFF2-40B4-BE49-F238E27FC236}">
                <a16:creationId xmlns:a16="http://schemas.microsoft.com/office/drawing/2014/main" id="{977EC03B-FFEF-1DF2-9C2D-E96C19D51A3F}"/>
              </a:ext>
            </a:extLst>
          </p:cNvPr>
          <p:cNvSpPr/>
          <p:nvPr userDrawn="1"/>
        </p:nvSpPr>
        <p:spPr>
          <a:xfrm>
            <a:off x="5124579" y="2874000"/>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2" name="Callout: Line 11">
            <a:extLst>
              <a:ext uri="{FF2B5EF4-FFF2-40B4-BE49-F238E27FC236}">
                <a16:creationId xmlns:a16="http://schemas.microsoft.com/office/drawing/2014/main" id="{FAFB33B0-6BB1-A473-C56E-3B4E3AAD9688}"/>
              </a:ext>
            </a:extLst>
          </p:cNvPr>
          <p:cNvSpPr/>
          <p:nvPr userDrawn="1"/>
        </p:nvSpPr>
        <p:spPr>
          <a:xfrm>
            <a:off x="5124580" y="3555699"/>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Callout: Line 12">
            <a:extLst>
              <a:ext uri="{FF2B5EF4-FFF2-40B4-BE49-F238E27FC236}">
                <a16:creationId xmlns:a16="http://schemas.microsoft.com/office/drawing/2014/main" id="{7A46F2D6-531F-F319-94DB-B1C17925177F}"/>
              </a:ext>
            </a:extLst>
          </p:cNvPr>
          <p:cNvSpPr/>
          <p:nvPr userDrawn="1"/>
        </p:nvSpPr>
        <p:spPr>
          <a:xfrm>
            <a:off x="5124585" y="4237495"/>
            <a:ext cx="3670757" cy="610800"/>
          </a:xfrm>
          <a:prstGeom prst="borderCallout1">
            <a:avLst>
              <a:gd name="adj1" fmla="val 50692"/>
              <a:gd name="adj2" fmla="val 3"/>
              <a:gd name="adj3" fmla="val 33292"/>
              <a:gd name="adj4" fmla="val -25407"/>
            </a:avLst>
          </a:prstGeom>
          <a:solidFill>
            <a:srgbClr val="C6D9F1">
              <a:alpha val="94118"/>
            </a:srgbClr>
          </a:solidFill>
          <a:ln>
            <a:solidFill>
              <a:schemeClr val="tx2">
                <a:lumMod val="20000"/>
                <a:lumOff val="80000"/>
                <a:alpha val="92157"/>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181FEFBD-4227-460D-52B0-6E1E0EB0F2ED}"/>
              </a:ext>
            </a:extLst>
          </p:cNvPr>
          <p:cNvSpPr/>
          <p:nvPr userDrawn="1"/>
        </p:nvSpPr>
        <p:spPr>
          <a:xfrm>
            <a:off x="457200" y="795153"/>
            <a:ext cx="455555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314683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7AB64-9D37-A409-E408-6D731768838D}"/>
              </a:ext>
            </a:extLst>
          </p:cNvPr>
          <p:cNvSpPr>
            <a:spLocks noGrp="1"/>
          </p:cNvSpPr>
          <p:nvPr>
            <p:ph idx="1"/>
          </p:nvPr>
        </p:nvSpPr>
        <p:spPr>
          <a:xfrm>
            <a:off x="3907869" y="1065887"/>
            <a:ext cx="4777343" cy="3758180"/>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824213AC-B520-1C10-5083-9B4C825E476E}"/>
              </a:ext>
            </a:extLst>
          </p:cNvPr>
          <p:cNvSpPr>
            <a:spLocks noGrp="1"/>
          </p:cNvSpPr>
          <p:nvPr>
            <p:ph type="body" sz="half" idx="2"/>
          </p:nvPr>
        </p:nvSpPr>
        <p:spPr>
          <a:xfrm>
            <a:off x="457200" y="1072235"/>
            <a:ext cx="3364860" cy="3758181"/>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a:extLst>
              <a:ext uri="{FF2B5EF4-FFF2-40B4-BE49-F238E27FC236}">
                <a16:creationId xmlns:a16="http://schemas.microsoft.com/office/drawing/2014/main" id="{B44277B0-3AC5-0D62-7994-A671EFD6E93E}"/>
              </a:ext>
            </a:extLst>
          </p:cNvPr>
          <p:cNvSpPr>
            <a:spLocks noGrp="1"/>
          </p:cNvSpPr>
          <p:nvPr>
            <p:ph type="ftr" sz="quarter" idx="11"/>
          </p:nvPr>
        </p:nvSpPr>
        <p:spPr/>
        <p:txBody>
          <a:bodyPr/>
          <a:lstStyle/>
          <a:p>
            <a:endParaRPr lang="en-GB"/>
          </a:p>
        </p:txBody>
      </p:sp>
      <p:sp>
        <p:nvSpPr>
          <p:cNvPr id="10" name="Slide Number Placeholder 8">
            <a:extLst>
              <a:ext uri="{FF2B5EF4-FFF2-40B4-BE49-F238E27FC236}">
                <a16:creationId xmlns:a16="http://schemas.microsoft.com/office/drawing/2014/main" id="{37C29B76-AC65-6DA6-D50E-66E7F8E5F3A2}"/>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
        <p:nvSpPr>
          <p:cNvPr id="11" name="Title 1">
            <a:extLst>
              <a:ext uri="{FF2B5EF4-FFF2-40B4-BE49-F238E27FC236}">
                <a16:creationId xmlns:a16="http://schemas.microsoft.com/office/drawing/2014/main" id="{8BB165B8-4FE2-7939-6C54-F0DE3229FE87}"/>
              </a:ext>
            </a:extLst>
          </p:cNvPr>
          <p:cNvSpPr>
            <a:spLocks noGrp="1"/>
          </p:cNvSpPr>
          <p:nvPr>
            <p:ph type="title"/>
          </p:nvPr>
        </p:nvSpPr>
        <p:spPr>
          <a:xfrm>
            <a:off x="457200" y="205979"/>
            <a:ext cx="6864350" cy="524271"/>
          </a:xfrm>
        </p:spPr>
        <p:txBody>
          <a:bodyPr/>
          <a:lstStyle>
            <a:lvl1pPr>
              <a:defRPr/>
            </a:lvl1pPr>
          </a:lstStyle>
          <a:p>
            <a:r>
              <a:rPr lang="en-US" dirty="0"/>
              <a:t>Click to edit Master title style</a:t>
            </a:r>
          </a:p>
        </p:txBody>
      </p:sp>
      <p:sp>
        <p:nvSpPr>
          <p:cNvPr id="12" name="Rectangle 11">
            <a:extLst>
              <a:ext uri="{FF2B5EF4-FFF2-40B4-BE49-F238E27FC236}">
                <a16:creationId xmlns:a16="http://schemas.microsoft.com/office/drawing/2014/main" id="{B33439DB-6588-794C-92DD-76181D42F47F}"/>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3" name="Rectangle 12">
            <a:extLst>
              <a:ext uri="{FF2B5EF4-FFF2-40B4-BE49-F238E27FC236}">
                <a16:creationId xmlns:a16="http://schemas.microsoft.com/office/drawing/2014/main" id="{4A9D3742-67F6-2461-E61A-66FEFDBD2653}"/>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94990985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4627040-E06D-C3A6-8137-A9B21EF03F28}"/>
              </a:ext>
            </a:extLst>
          </p:cNvPr>
          <p:cNvSpPr>
            <a:spLocks noGrp="1"/>
          </p:cNvSpPr>
          <p:nvPr>
            <p:ph type="pic" idx="1"/>
          </p:nvPr>
        </p:nvSpPr>
        <p:spPr>
          <a:xfrm>
            <a:off x="3907869" y="1072235"/>
            <a:ext cx="4758849" cy="374003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8" name="Text Placeholder 3">
            <a:extLst>
              <a:ext uri="{FF2B5EF4-FFF2-40B4-BE49-F238E27FC236}">
                <a16:creationId xmlns:a16="http://schemas.microsoft.com/office/drawing/2014/main" id="{DCEB071E-7163-40A3-CC48-4086C17E3081}"/>
              </a:ext>
            </a:extLst>
          </p:cNvPr>
          <p:cNvSpPr>
            <a:spLocks noGrp="1"/>
          </p:cNvSpPr>
          <p:nvPr>
            <p:ph type="body" sz="half" idx="2"/>
          </p:nvPr>
        </p:nvSpPr>
        <p:spPr>
          <a:xfrm>
            <a:off x="457200" y="1072235"/>
            <a:ext cx="3364860" cy="3758181"/>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9" name="Footer Placeholder 5">
            <a:extLst>
              <a:ext uri="{FF2B5EF4-FFF2-40B4-BE49-F238E27FC236}">
                <a16:creationId xmlns:a16="http://schemas.microsoft.com/office/drawing/2014/main" id="{FC5E956B-49AC-DEC1-96BD-ABF1F4A25797}"/>
              </a:ext>
            </a:extLst>
          </p:cNvPr>
          <p:cNvSpPr>
            <a:spLocks noGrp="1"/>
          </p:cNvSpPr>
          <p:nvPr>
            <p:ph type="ftr" sz="quarter" idx="11"/>
          </p:nvPr>
        </p:nvSpPr>
        <p:spPr>
          <a:xfrm>
            <a:off x="457200" y="4937521"/>
            <a:ext cx="7042150" cy="180215"/>
          </a:xfrm>
        </p:spPr>
        <p:txBody>
          <a:bodyPr/>
          <a:lstStyle/>
          <a:p>
            <a:endParaRPr lang="en-GB"/>
          </a:p>
        </p:txBody>
      </p:sp>
      <p:sp>
        <p:nvSpPr>
          <p:cNvPr id="10" name="Slide Number Placeholder 8">
            <a:extLst>
              <a:ext uri="{FF2B5EF4-FFF2-40B4-BE49-F238E27FC236}">
                <a16:creationId xmlns:a16="http://schemas.microsoft.com/office/drawing/2014/main" id="{532ED365-E9BD-DA66-DC91-249221FFA3A3}"/>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
        <p:nvSpPr>
          <p:cNvPr id="11" name="Title 1">
            <a:extLst>
              <a:ext uri="{FF2B5EF4-FFF2-40B4-BE49-F238E27FC236}">
                <a16:creationId xmlns:a16="http://schemas.microsoft.com/office/drawing/2014/main" id="{98ABA060-3E36-A125-F714-65292B6FB70F}"/>
              </a:ext>
            </a:extLst>
          </p:cNvPr>
          <p:cNvSpPr>
            <a:spLocks noGrp="1"/>
          </p:cNvSpPr>
          <p:nvPr>
            <p:ph type="title"/>
          </p:nvPr>
        </p:nvSpPr>
        <p:spPr>
          <a:xfrm>
            <a:off x="457200" y="205979"/>
            <a:ext cx="6864350" cy="524271"/>
          </a:xfrm>
        </p:spPr>
        <p:txBody>
          <a:bodyPr/>
          <a:lstStyle>
            <a:lvl1pPr>
              <a:defRPr/>
            </a:lvl1pPr>
          </a:lstStyle>
          <a:p>
            <a:r>
              <a:rPr lang="en-US" dirty="0"/>
              <a:t>Click to edit Master title style</a:t>
            </a:r>
          </a:p>
        </p:txBody>
      </p:sp>
      <p:sp>
        <p:nvSpPr>
          <p:cNvPr id="12" name="Rectangle 11">
            <a:extLst>
              <a:ext uri="{FF2B5EF4-FFF2-40B4-BE49-F238E27FC236}">
                <a16:creationId xmlns:a16="http://schemas.microsoft.com/office/drawing/2014/main" id="{EC5617AA-E513-FE01-8670-CB5A407960FC}"/>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3" name="Rectangle 12">
            <a:extLst>
              <a:ext uri="{FF2B5EF4-FFF2-40B4-BE49-F238E27FC236}">
                <a16:creationId xmlns:a16="http://schemas.microsoft.com/office/drawing/2014/main" id="{7AEA95B9-74CB-78E2-FB0D-A70177B90BF0}"/>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Tree>
    <p:extLst>
      <p:ext uri="{BB962C8B-B14F-4D97-AF65-F5344CB8AC3E}">
        <p14:creationId xmlns:p14="http://schemas.microsoft.com/office/powerpoint/2010/main" val="264297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2C719-9845-1AAF-977B-85BACA444DF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2392C0E-7183-B43D-1E1C-4C8321788DE8}"/>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F2D0BD08-ADDB-3A6B-A0AB-7FE353AA8D66}"/>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17FDCA86-3890-4928-996B-040E278932C4}"/>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252677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0041F-3C76-27AA-A693-10CB6F051CE7}"/>
              </a:ext>
            </a:extLst>
          </p:cNvPr>
          <p:cNvSpPr>
            <a:spLocks noGrp="1"/>
          </p:cNvSpPr>
          <p:nvPr>
            <p:ph type="title" orient="vert"/>
          </p:nvPr>
        </p:nvSpPr>
        <p:spPr>
          <a:xfrm>
            <a:off x="7499350" y="914400"/>
            <a:ext cx="1187450" cy="3886935"/>
          </a:xfrm>
        </p:spPr>
        <p:txBody>
          <a:bodyPr vert="eaVert">
            <a:normAutofit/>
          </a:bodyPr>
          <a:lstStyle>
            <a:lvl1pPr>
              <a:defRPr sz="2800"/>
            </a:lvl1pPr>
          </a:lstStyle>
          <a:p>
            <a:r>
              <a:rPr lang="en-US" dirty="0"/>
              <a:t>Click to edit Master title style</a:t>
            </a:r>
            <a:endParaRPr lang="en-GB" dirty="0"/>
          </a:p>
        </p:txBody>
      </p:sp>
      <p:sp>
        <p:nvSpPr>
          <p:cNvPr id="3" name="Vertical Text Placeholder 2">
            <a:extLst>
              <a:ext uri="{FF2B5EF4-FFF2-40B4-BE49-F238E27FC236}">
                <a16:creationId xmlns:a16="http://schemas.microsoft.com/office/drawing/2014/main" id="{2FC016C3-3E32-BD6D-B88D-09591C670EC7}"/>
              </a:ext>
            </a:extLst>
          </p:cNvPr>
          <p:cNvSpPr>
            <a:spLocks noGrp="1"/>
          </p:cNvSpPr>
          <p:nvPr>
            <p:ph type="body" orient="vert" idx="1"/>
          </p:nvPr>
        </p:nvSpPr>
        <p:spPr>
          <a:xfrm>
            <a:off x="457200" y="274638"/>
            <a:ext cx="6818243" cy="455577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E16D387F-1CFB-E90A-4318-8094988DFCE2}"/>
              </a:ext>
            </a:extLst>
          </p:cNvPr>
          <p:cNvSpPr>
            <a:spLocks noGrp="1"/>
          </p:cNvSpPr>
          <p:nvPr>
            <p:ph type="ftr" sz="quarter" idx="11"/>
          </p:nvPr>
        </p:nvSpPr>
        <p:spPr/>
        <p:txBody>
          <a:bodyPr/>
          <a:lstStyle/>
          <a:p>
            <a:endParaRPr lang="en-GB"/>
          </a:p>
        </p:txBody>
      </p:sp>
      <p:sp>
        <p:nvSpPr>
          <p:cNvPr id="7" name="Slide Number Placeholder 8">
            <a:extLst>
              <a:ext uri="{FF2B5EF4-FFF2-40B4-BE49-F238E27FC236}">
                <a16:creationId xmlns:a16="http://schemas.microsoft.com/office/drawing/2014/main" id="{8743F5CF-6F91-B67E-60C4-82B03C74F87F}"/>
              </a:ext>
            </a:extLst>
          </p:cNvPr>
          <p:cNvSpPr>
            <a:spLocks noGrp="1"/>
          </p:cNvSpPr>
          <p:nvPr>
            <p:ph type="sldNum" sz="quarter" idx="12"/>
          </p:nvPr>
        </p:nvSpPr>
        <p:spPr>
          <a:xfrm>
            <a:off x="7912100" y="4937521"/>
            <a:ext cx="774700" cy="180215"/>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1226111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bliography">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C1DFA72-1E4C-6222-D23E-CA61D92BD764}"/>
              </a:ext>
            </a:extLst>
          </p:cNvPr>
          <p:cNvSpPr txBox="1"/>
          <p:nvPr userDrawn="1"/>
        </p:nvSpPr>
        <p:spPr>
          <a:xfrm>
            <a:off x="457200" y="175726"/>
            <a:ext cx="2552400" cy="584775"/>
          </a:xfrm>
          <a:prstGeom prst="rect">
            <a:avLst/>
          </a:prstGeom>
          <a:noFill/>
        </p:spPr>
        <p:txBody>
          <a:bodyPr wrap="square" rtlCol="0">
            <a:spAutoFit/>
          </a:bodyPr>
          <a:lstStyle/>
          <a:p>
            <a:r>
              <a:rPr lang="en-GB" sz="3200" b="1" dirty="0">
                <a:solidFill>
                  <a:schemeClr val="tx2">
                    <a:lumMod val="50000"/>
                  </a:schemeClr>
                </a:solidFill>
                <a:latin typeface="Arial Narrow" panose="020B0606020202030204" pitchFamily="34" charset="0"/>
              </a:rPr>
              <a:t>References</a:t>
            </a:r>
          </a:p>
        </p:txBody>
      </p:sp>
      <p:sp>
        <p:nvSpPr>
          <p:cNvPr id="15" name="Content Placeholder 14">
            <a:extLst>
              <a:ext uri="{FF2B5EF4-FFF2-40B4-BE49-F238E27FC236}">
                <a16:creationId xmlns:a16="http://schemas.microsoft.com/office/drawing/2014/main" id="{9ECE1477-199E-F139-132B-55DC6942CC3A}"/>
              </a:ext>
            </a:extLst>
          </p:cNvPr>
          <p:cNvSpPr>
            <a:spLocks noGrp="1"/>
          </p:cNvSpPr>
          <p:nvPr>
            <p:ph sz="quarter" idx="10" hasCustomPrompt="1"/>
          </p:nvPr>
        </p:nvSpPr>
        <p:spPr>
          <a:xfrm>
            <a:off x="582613" y="814388"/>
            <a:ext cx="8101012" cy="4067175"/>
          </a:xfrm>
        </p:spPr>
        <p:txBody>
          <a:bodyPr>
            <a:normAutofit/>
          </a:bodyPr>
          <a:lstStyle>
            <a:lvl1pPr marL="266700" indent="-266700">
              <a:buNone/>
              <a:defRPr sz="1000">
                <a:latin typeface="Arial Narrow" panose="020B0606020202030204" pitchFamily="34" charset="0"/>
              </a:defRPr>
            </a:lvl1pPr>
            <a:lvl2pPr marL="342900" indent="0">
              <a:buNone/>
              <a:defRPr/>
            </a:lvl2pPr>
            <a:lvl3pPr marL="685800" indent="0">
              <a:buNone/>
              <a:defRPr/>
            </a:lvl3pPr>
            <a:lvl4pPr marL="1028700" indent="0">
              <a:buNone/>
              <a:defRPr/>
            </a:lvl4pPr>
            <a:lvl5pPr marL="1371600" indent="0">
              <a:buNone/>
              <a:defRPr/>
            </a:lvl5pPr>
          </a:lstStyle>
          <a:p>
            <a:pPr marL="266700" marR="0" lvl="0" indent="-266700" algn="l" defTabSz="342900" rtl="0" eaLnBrk="1" fontAlgn="auto" latinLnBrk="0" hangingPunct="1">
              <a:lnSpc>
                <a:spcPct val="100000"/>
              </a:lnSpc>
              <a:spcBef>
                <a:spcPct val="20000"/>
              </a:spcBef>
              <a:spcAft>
                <a:spcPts val="0"/>
              </a:spcAft>
              <a:buClr>
                <a:schemeClr val="accent1">
                  <a:lumMod val="50000"/>
                </a:schemeClr>
              </a:buClr>
              <a:buSzPct val="110000"/>
              <a:buFont typeface="Arial Narrow" panose="020B0606020202030204" pitchFamily="34" charset="0"/>
              <a:buNone/>
              <a:tabLst/>
              <a:defRPr/>
            </a:pPr>
            <a:r>
              <a:rPr lang="en-US" dirty="0"/>
              <a:t>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Long line </a:t>
            </a:r>
          </a:p>
          <a:p>
            <a:pPr lvl="0"/>
            <a:endParaRPr lang="en-US" dirty="0"/>
          </a:p>
        </p:txBody>
      </p:sp>
    </p:spTree>
    <p:extLst>
      <p:ext uri="{BB962C8B-B14F-4D97-AF65-F5344CB8AC3E}">
        <p14:creationId xmlns:p14="http://schemas.microsoft.com/office/powerpoint/2010/main" val="2366305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Slide title</a:t>
            </a:r>
          </a:p>
        </p:txBody>
      </p:sp>
      <p:sp>
        <p:nvSpPr>
          <p:cNvPr id="3" name="Content Placeholder 2"/>
          <p:cNvSpPr>
            <a:spLocks noGrp="1"/>
          </p:cNvSpPr>
          <p:nvPr>
            <p:ph idx="1" hasCustomPrompt="1"/>
          </p:nvPr>
        </p:nvSpPr>
        <p:spPr/>
        <p:txBody>
          <a:bodyPr/>
          <a:lstStyle>
            <a:lvl1pPr>
              <a:defRPr/>
            </a:lvl1pPr>
            <a:lvl2pPr>
              <a:defRPr sz="1800"/>
            </a:lvl2p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descr="A graph showing a number of dots&#10;&#10;Description automatically generated">
            <a:extLst>
              <a:ext uri="{FF2B5EF4-FFF2-40B4-BE49-F238E27FC236}">
                <a16:creationId xmlns:a16="http://schemas.microsoft.com/office/drawing/2014/main" id="{67A8F960-150E-CFFE-3EB5-036D92AC413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1">
            <a:extLst>
              <a:ext uri="{FF2B5EF4-FFF2-40B4-BE49-F238E27FC236}">
                <a16:creationId xmlns:a16="http://schemas.microsoft.com/office/drawing/2014/main" id="{81FCF0BD-8ABE-8F19-AD5F-D3EC51AD62C3}"/>
              </a:ext>
            </a:extLst>
          </p:cNvPr>
          <p:cNvSpPr>
            <a:spLocks noGrp="1"/>
          </p:cNvSpPr>
          <p:nvPr>
            <p:ph type="title"/>
          </p:nvPr>
        </p:nvSpPr>
        <p:spPr>
          <a:xfrm>
            <a:off x="623888" y="1591977"/>
            <a:ext cx="6566322" cy="1355154"/>
          </a:xfrm>
        </p:spPr>
        <p:txBody>
          <a:bodyPr anchor="b">
            <a:normAutofit/>
          </a:bodyPr>
          <a:lstStyle>
            <a:lvl1pPr>
              <a:defRPr sz="4800">
                <a:solidFill>
                  <a:srgbClr val="5E8F3D"/>
                </a:solidFill>
              </a:defRPr>
            </a:lvl1pPr>
          </a:lstStyle>
          <a:p>
            <a:r>
              <a:rPr lang="en-US" dirty="0"/>
              <a:t>Click to edit Master title style</a:t>
            </a:r>
            <a:endParaRPr lang="en-GB" dirty="0"/>
          </a:p>
        </p:txBody>
      </p:sp>
      <p:sp>
        <p:nvSpPr>
          <p:cNvPr id="4" name="Text Placeholder 2">
            <a:extLst>
              <a:ext uri="{FF2B5EF4-FFF2-40B4-BE49-F238E27FC236}">
                <a16:creationId xmlns:a16="http://schemas.microsoft.com/office/drawing/2014/main" id="{A27FD88E-2818-48CE-8394-BA1C836C7874}"/>
              </a:ext>
            </a:extLst>
          </p:cNvPr>
          <p:cNvSpPr>
            <a:spLocks noGrp="1"/>
          </p:cNvSpPr>
          <p:nvPr>
            <p:ph type="body" idx="1"/>
          </p:nvPr>
        </p:nvSpPr>
        <p:spPr>
          <a:xfrm>
            <a:off x="623888" y="578901"/>
            <a:ext cx="6566322" cy="942530"/>
          </a:xfrm>
        </p:spPr>
        <p:txBody>
          <a:bodyPr>
            <a:noAutofit/>
          </a:bodyPr>
          <a:lstStyle>
            <a:lvl1pPr marL="0" indent="0">
              <a:buNone/>
              <a:defRPr sz="6000" b="1">
                <a:solidFill>
                  <a:schemeClr val="accent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2796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861772"/>
            <a:ext cx="4038600" cy="38417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861772"/>
            <a:ext cx="4038600" cy="384179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199" y="818637"/>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386846"/>
            <a:ext cx="4040188" cy="327725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818637"/>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386846"/>
            <a:ext cx="4041775" cy="3277252"/>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ith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07F5-D103-1D08-807A-77826B3678B9}"/>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1B2D80D4-5D3A-948A-B13C-465BDB372864}"/>
              </a:ext>
            </a:extLst>
          </p:cNvPr>
          <p:cNvSpPr>
            <a:spLocks noGrp="1"/>
          </p:cNvSpPr>
          <p:nvPr>
            <p:ph type="ftr" sz="quarter" idx="10"/>
          </p:nvPr>
        </p:nvSpPr>
        <p:spPr/>
        <p:txBody>
          <a:bodyPr/>
          <a:lstStyle/>
          <a:p>
            <a:endParaRPr lang="en-US" dirty="0"/>
          </a:p>
        </p:txBody>
      </p:sp>
      <p:sp>
        <p:nvSpPr>
          <p:cNvPr id="4" name="Slide Number Placeholder 3">
            <a:extLst>
              <a:ext uri="{FF2B5EF4-FFF2-40B4-BE49-F238E27FC236}">
                <a16:creationId xmlns:a16="http://schemas.microsoft.com/office/drawing/2014/main" id="{875F4255-2BCE-7127-B068-F8AFEB92A64F}"/>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06076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9D21F24-9538-DBA9-621E-AFBF5DAA90BE}"/>
              </a:ext>
            </a:extLst>
          </p:cNvPr>
          <p:cNvSpPr>
            <a:spLocks noGrp="1"/>
          </p:cNvSpPr>
          <p:nvPr>
            <p:ph type="sldNum" sz="quarter" idx="12"/>
          </p:nvPr>
        </p:nvSpPr>
        <p:spPr>
          <a:xfrm>
            <a:off x="7912100" y="4767263"/>
            <a:ext cx="774700" cy="273844"/>
          </a:xfrm>
        </p:spPr>
        <p:txBody>
          <a:bodyPr/>
          <a:lstStyle/>
          <a:p>
            <a:r>
              <a:rPr lang="en-US" dirty="0"/>
              <a:t>Slide </a:t>
            </a:r>
            <a:fld id="{C5EF2332-01BF-834F-8236-50238282D533}" type="slidenum">
              <a:rPr lang="en-US" smtClean="0"/>
              <a:pPr/>
              <a:t>‹#›</a:t>
            </a:fld>
            <a:endParaRPr lang="en-US" dirty="0"/>
          </a:p>
        </p:txBody>
      </p:sp>
    </p:spTree>
    <p:extLst>
      <p:ext uri="{BB962C8B-B14F-4D97-AF65-F5344CB8AC3E}">
        <p14:creationId xmlns:p14="http://schemas.microsoft.com/office/powerpoint/2010/main" val="2130901097"/>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y 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591223-0074-6AF7-39CF-7CF1CAB786C5}"/>
              </a:ext>
            </a:extLst>
          </p:cNvPr>
          <p:cNvSpPr>
            <a:spLocks noGrp="1"/>
          </p:cNvSpPr>
          <p:nvPr>
            <p:ph type="sldNum" sz="quarter" idx="11"/>
          </p:nvPr>
        </p:nvSpPr>
        <p:spPr/>
        <p:txBody>
          <a:bodyPr/>
          <a:lstStyle/>
          <a:p>
            <a:r>
              <a:rPr lang="en-US"/>
              <a:t>Slide </a:t>
            </a:r>
            <a:fld id="{C5EF2332-01BF-834F-8236-50238282D533}" type="slidenum">
              <a:rPr lang="en-US" smtClean="0"/>
              <a:pPr/>
              <a:t>‹#›</a:t>
            </a:fld>
            <a:endParaRPr lang="en-US" dirty="0"/>
          </a:p>
        </p:txBody>
      </p:sp>
      <p:sp useBgFill="1">
        <p:nvSpPr>
          <p:cNvPr id="5" name="Rectangle 4">
            <a:extLst>
              <a:ext uri="{FF2B5EF4-FFF2-40B4-BE49-F238E27FC236}">
                <a16:creationId xmlns:a16="http://schemas.microsoft.com/office/drawing/2014/main" id="{AE39D995-341F-A6B1-2F21-3116F45E25C0}"/>
              </a:ext>
            </a:extLst>
          </p:cNvPr>
          <p:cNvSpPr/>
          <p:nvPr userDrawn="1"/>
        </p:nvSpPr>
        <p:spPr>
          <a:xfrm>
            <a:off x="6330998" y="0"/>
            <a:ext cx="2813002" cy="167523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7078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C5EF2332-01BF-834F-8236-50238282D533}" type="slidenum">
              <a:rPr lang="en-US" smtClean="0"/>
              <a:pPr/>
              <a:t>‹#›</a:t>
            </a:fld>
            <a:endParaRPr lang="en-US" dirty="0"/>
          </a:p>
        </p:txBody>
      </p:sp>
      <p:sp>
        <p:nvSpPr>
          <p:cNvPr id="7" name="Rectangle 6">
            <a:extLst>
              <a:ext uri="{FF2B5EF4-FFF2-40B4-BE49-F238E27FC236}">
                <a16:creationId xmlns:a16="http://schemas.microsoft.com/office/drawing/2014/main" id="{AD0EF9C7-D113-CFA2-908E-4C505674E25B}"/>
              </a:ext>
            </a:extLst>
          </p:cNvPr>
          <p:cNvSpPr/>
          <p:nvPr userDrawn="1"/>
        </p:nvSpPr>
        <p:spPr>
          <a:xfrm>
            <a:off x="457200" y="795153"/>
            <a:ext cx="3364860" cy="212180"/>
          </a:xfrm>
          <a:prstGeom prst="rect">
            <a:avLst/>
          </a:prstGeom>
          <a:solidFill>
            <a:srgbClr val="FFF4D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{R code}</a:t>
            </a:r>
          </a:p>
        </p:txBody>
      </p:sp>
      <p:sp>
        <p:nvSpPr>
          <p:cNvPr id="10" name="Rectangle 9">
            <a:extLst>
              <a:ext uri="{FF2B5EF4-FFF2-40B4-BE49-F238E27FC236}">
                <a16:creationId xmlns:a16="http://schemas.microsoft.com/office/drawing/2014/main" id="{88857A4F-A669-C447-265F-46E52E5208D1}"/>
              </a:ext>
            </a:extLst>
          </p:cNvPr>
          <p:cNvSpPr/>
          <p:nvPr userDrawn="1"/>
        </p:nvSpPr>
        <p:spPr>
          <a:xfrm>
            <a:off x="3907870" y="795153"/>
            <a:ext cx="4777344" cy="212180"/>
          </a:xfrm>
          <a:prstGeom prst="rect">
            <a:avLst/>
          </a:prstGeom>
          <a:solidFill>
            <a:srgbClr val="FAE3D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000" b="1" dirty="0">
                <a:solidFill>
                  <a:schemeClr val="tx1"/>
                </a:solidFill>
                <a:latin typeface="Courier New" panose="02070309020205020404" pitchFamily="49" charset="0"/>
                <a:cs typeface="Courier New" panose="02070309020205020404" pitchFamily="49" charset="0"/>
              </a:rPr>
              <a:t>Output</a:t>
            </a:r>
          </a:p>
        </p:txBody>
      </p:sp>
      <p:sp>
        <p:nvSpPr>
          <p:cNvPr id="3" name="Text Placeholder 3">
            <a:extLst>
              <a:ext uri="{FF2B5EF4-FFF2-40B4-BE49-F238E27FC236}">
                <a16:creationId xmlns:a16="http://schemas.microsoft.com/office/drawing/2014/main" id="{9230A994-0349-2ECC-612E-CA66214407C1}"/>
              </a:ext>
            </a:extLst>
          </p:cNvPr>
          <p:cNvSpPr>
            <a:spLocks noGrp="1"/>
          </p:cNvSpPr>
          <p:nvPr>
            <p:ph type="body" sz="half" idx="2"/>
          </p:nvPr>
        </p:nvSpPr>
        <p:spPr>
          <a:xfrm>
            <a:off x="457200" y="1072235"/>
            <a:ext cx="3364860" cy="3758181"/>
          </a:xfrm>
          <a:solidFill>
            <a:srgbClr val="FFF4D1"/>
          </a:solidFill>
          <a:effectLst>
            <a:outerShdw blurRad="38100" dist="25400" dir="5400000" algn="ctr" rotWithShape="0">
              <a:schemeClr val="tx1">
                <a:alpha val="35000"/>
              </a:schemeClr>
            </a:outerShdw>
          </a:effectLst>
        </p:spPr>
        <p:txBody>
          <a:bodyPr>
            <a:normAutofit/>
          </a:bodyPr>
          <a:lstStyle>
            <a:lvl1pPr marL="0" indent="0">
              <a:buNone/>
              <a:defRPr sz="1100">
                <a:latin typeface="Courier New" panose="02070309020205020404" pitchFamily="49" charset="0"/>
                <a:cs typeface="Courier New" panose="02070309020205020404"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6591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6864350" cy="52427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850900"/>
            <a:ext cx="8229600" cy="400999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457200" y="4937521"/>
            <a:ext cx="7042150" cy="18021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912100" y="4937521"/>
            <a:ext cx="774700" cy="18021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dirty="0"/>
              <a:t>Slide </a:t>
            </a:r>
            <a:fld id="{C5EF2332-01BF-834F-8236-50238282D533}" type="slidenum">
              <a:rPr lang="en-US" smtClean="0"/>
              <a:pPr/>
              <a:t>‹#›</a:t>
            </a:fld>
            <a:endParaRPr lang="en-US" dirty="0"/>
          </a:p>
        </p:txBody>
      </p:sp>
      <p:pic>
        <p:nvPicPr>
          <p:cNvPr id="8" name="Picture 7">
            <a:extLst>
              <a:ext uri="{FF2B5EF4-FFF2-40B4-BE49-F238E27FC236}">
                <a16:creationId xmlns:a16="http://schemas.microsoft.com/office/drawing/2014/main" id="{B783178B-8B39-23EF-552C-1CC84CF7CD3C}"/>
              </a:ext>
            </a:extLst>
          </p:cNvPr>
          <p:cNvPicPr>
            <a:picLocks noChangeAspect="1"/>
          </p:cNvPicPr>
          <p:nvPr userDrawn="1"/>
        </p:nvPicPr>
        <p:blipFill>
          <a:blip r:embed="rId18"/>
          <a:srcRect/>
          <a:stretch/>
        </p:blipFill>
        <p:spPr>
          <a:xfrm>
            <a:off x="7416800" y="282608"/>
            <a:ext cx="1270000" cy="371011"/>
          </a:xfrm>
          <a:prstGeom prst="rect">
            <a:avLst/>
          </a:prstGeom>
        </p:spPr>
      </p:pic>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91" r:id="rId3"/>
    <p:sldLayoutId id="2147483652" r:id="rId4"/>
    <p:sldLayoutId id="2147483653" r:id="rId5"/>
    <p:sldLayoutId id="2147483664" r:id="rId6"/>
    <p:sldLayoutId id="2147483655" r:id="rId7"/>
    <p:sldLayoutId id="2147483658" r:id="rId8"/>
    <p:sldLayoutId id="2147483662" r:id="rId9"/>
    <p:sldLayoutId id="2147483692" r:id="rId10"/>
    <p:sldLayoutId id="2147483693" r:id="rId11"/>
    <p:sldLayoutId id="2147483675" r:id="rId12"/>
    <p:sldLayoutId id="2147483676" r:id="rId13"/>
    <p:sldLayoutId id="2147483677" r:id="rId14"/>
    <p:sldLayoutId id="2147483678" r:id="rId15"/>
    <p:sldLayoutId id="2147483661" r:id="rId16"/>
  </p:sldLayoutIdLst>
  <p:hf hdr="0" dt="0"/>
  <p:txStyles>
    <p:titleStyle>
      <a:lvl1pPr algn="l" defTabSz="342900" rtl="0" eaLnBrk="1" latinLnBrk="0" hangingPunct="1">
        <a:spcBef>
          <a:spcPct val="0"/>
        </a:spcBef>
        <a:buNone/>
        <a:defRPr sz="3200" b="1" kern="1200">
          <a:solidFill>
            <a:schemeClr val="accent1">
              <a:lumMod val="50000"/>
            </a:schemeClr>
          </a:solidFill>
          <a:latin typeface="Arial Narrow" panose="020B0606020202030204" pitchFamily="34" charset="0"/>
          <a:ea typeface="+mj-ea"/>
          <a:cs typeface="+mj-cs"/>
        </a:defRPr>
      </a:lvl1pPr>
    </p:titleStyle>
    <p:bodyStyle>
      <a:lvl1pPr marL="342900" indent="-342900" algn="l" defTabSz="342900" rtl="0" eaLnBrk="1" latinLnBrk="0" hangingPunct="1">
        <a:spcBef>
          <a:spcPct val="20000"/>
        </a:spcBef>
        <a:buClr>
          <a:schemeClr val="accent1">
            <a:lumMod val="50000"/>
          </a:schemeClr>
        </a:buClr>
        <a:buSzPct val="110000"/>
        <a:buFont typeface="Arial Narrow" panose="020B0606020202030204" pitchFamily="34" charset="0"/>
        <a:buChar char="►"/>
        <a:defRPr sz="2000" kern="1200">
          <a:solidFill>
            <a:schemeClr val="tx1"/>
          </a:solidFill>
          <a:latin typeface="+mn-lt"/>
          <a:ea typeface="+mn-ea"/>
          <a:cs typeface="+mn-cs"/>
        </a:defRPr>
      </a:lvl1pPr>
      <a:lvl2pPr marL="685800" indent="-342900" algn="l" defTabSz="342900" rtl="0" eaLnBrk="1" latinLnBrk="0" hangingPunct="1">
        <a:spcBef>
          <a:spcPct val="20000"/>
        </a:spcBef>
        <a:buClr>
          <a:srgbClr val="568030"/>
        </a:buClr>
        <a:buFont typeface="Arial Narrow" panose="020B0606020202030204" pitchFamily="34" charset="0"/>
        <a:buChar char="▼"/>
        <a:defRPr sz="2000" kern="1200">
          <a:solidFill>
            <a:schemeClr val="tx1">
              <a:lumMod val="85000"/>
              <a:lumOff val="15000"/>
            </a:schemeClr>
          </a:solidFill>
          <a:latin typeface="+mn-lt"/>
          <a:ea typeface="+mn-ea"/>
          <a:cs typeface="+mn-cs"/>
        </a:defRPr>
      </a:lvl2pPr>
      <a:lvl3pPr marL="1028700" indent="-342900" algn="l" defTabSz="342900" rtl="0" eaLnBrk="1" latinLnBrk="0" hangingPunct="1">
        <a:spcBef>
          <a:spcPct val="20000"/>
        </a:spcBef>
        <a:buClr>
          <a:srgbClr val="B88C00"/>
        </a:buClr>
        <a:buFont typeface="Arial Narrow" panose="020B0606020202030204" pitchFamily="34" charset="0"/>
        <a:buChar char="►"/>
        <a:defRPr sz="1600" kern="1200">
          <a:solidFill>
            <a:schemeClr val="tx1">
              <a:lumMod val="75000"/>
              <a:lumOff val="25000"/>
            </a:schemeClr>
          </a:solidFill>
          <a:latin typeface="+mn-lt"/>
          <a:ea typeface="+mn-ea"/>
          <a:cs typeface="+mn-cs"/>
        </a:defRPr>
      </a:lvl3pPr>
      <a:lvl4pPr marL="1371600" indent="-342900" algn="l" defTabSz="342900" rtl="0" eaLnBrk="1" latinLnBrk="0" hangingPunct="1">
        <a:spcBef>
          <a:spcPct val="20000"/>
        </a:spcBef>
        <a:buClr>
          <a:schemeClr val="accent6">
            <a:lumMod val="50000"/>
          </a:schemeClr>
        </a:buClr>
        <a:buFont typeface="Arial Narrow" panose="020B0606020202030204" pitchFamily="34" charset="0"/>
        <a:buChar char="▲"/>
        <a:defRPr sz="1400" kern="1200">
          <a:solidFill>
            <a:schemeClr val="tx1">
              <a:lumMod val="50000"/>
              <a:lumOff val="50000"/>
            </a:schemeClr>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Presentation Title</a:t>
            </a:r>
          </a:p>
        </p:txBody>
      </p:sp>
      <p:sp>
        <p:nvSpPr>
          <p:cNvPr id="3" name="Subtitle 2"/>
          <p:cNvSpPr>
            <a:spLocks noGrp="1"/>
          </p:cNvSpPr>
          <p:nvPr>
            <p:ph type="subTitle" idx="1"/>
          </p:nvPr>
        </p:nvSpPr>
        <p:spPr/>
        <p:txBody>
          <a:bodyPr/>
          <a:lstStyle/>
          <a:p>
            <a:r>
              <a:rPr lang="en-US" dirty="0"/>
              <a:t>Presentation Subtitle</a:t>
            </a:r>
          </a:p>
        </p:txBody>
      </p:sp>
    </p:spTree>
    <p:extLst>
      <p:ext uri="{BB962C8B-B14F-4D97-AF65-F5344CB8AC3E}">
        <p14:creationId xmlns:p14="http://schemas.microsoft.com/office/powerpoint/2010/main" val="39266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5C79-BA48-5980-35D1-8B1C8D7E85E8}"/>
              </a:ext>
            </a:extLst>
          </p:cNvPr>
          <p:cNvSpPr>
            <a:spLocks noGrp="1"/>
          </p:cNvSpPr>
          <p:nvPr>
            <p:ph type="title"/>
          </p:nvPr>
        </p:nvSpPr>
        <p:spPr/>
        <p:txBody>
          <a:bodyPr>
            <a:normAutofit fontScale="90000"/>
          </a:bodyPr>
          <a:lstStyle/>
          <a:p>
            <a:endParaRPr lang="en-GB"/>
          </a:p>
        </p:txBody>
      </p:sp>
      <p:sp>
        <p:nvSpPr>
          <p:cNvPr id="3" name="Content Placeholder 2">
            <a:extLst>
              <a:ext uri="{FF2B5EF4-FFF2-40B4-BE49-F238E27FC236}">
                <a16:creationId xmlns:a16="http://schemas.microsoft.com/office/drawing/2014/main" id="{72BCEA6E-0151-A860-4BA1-A5B7FC27CC30}"/>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3449B233-7A3B-9761-DE8F-54EEEC6B5D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53DD10-7C60-7C3B-B6DC-9C40EB6F9AE5}"/>
              </a:ext>
            </a:extLst>
          </p:cNvPr>
          <p:cNvSpPr>
            <a:spLocks noGrp="1"/>
          </p:cNvSpPr>
          <p:nvPr>
            <p:ph type="sldNum" sz="quarter" idx="12"/>
          </p:nvPr>
        </p:nvSpPr>
        <p:spPr/>
        <p:txBody>
          <a:bodyPr/>
          <a:lstStyle/>
          <a:p>
            <a:r>
              <a:rPr lang="en-US"/>
              <a:t>Slide </a:t>
            </a:r>
            <a:fld id="{C5EF2332-01BF-834F-8236-50238282D533}" type="slidenum">
              <a:rPr lang="en-US" smtClean="0"/>
              <a:pPr/>
              <a:t>2</a:t>
            </a:fld>
            <a:endParaRPr lang="en-US" dirty="0"/>
          </a:p>
        </p:txBody>
      </p:sp>
    </p:spTree>
    <p:extLst>
      <p:ext uri="{BB962C8B-B14F-4D97-AF65-F5344CB8AC3E}">
        <p14:creationId xmlns:p14="http://schemas.microsoft.com/office/powerpoint/2010/main" val="402156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D6395270-2D64-1917-CDE2-EB9F1FCBB8C0}"/>
              </a:ext>
            </a:extLst>
          </p:cNvPr>
          <p:cNvSpPr>
            <a:spLocks noGrp="1"/>
          </p:cNvSpPr>
          <p:nvPr>
            <p:ph idx="1"/>
          </p:nvPr>
        </p:nvSpPr>
        <p:spPr/>
        <p:txBody>
          <a:bodyPr/>
          <a:lstStyle/>
          <a:p>
            <a:endParaRPr lang="en-GB"/>
          </a:p>
        </p:txBody>
      </p:sp>
      <p:sp>
        <p:nvSpPr>
          <p:cNvPr id="14" name="Text Placeholder 13">
            <a:extLst>
              <a:ext uri="{FF2B5EF4-FFF2-40B4-BE49-F238E27FC236}">
                <a16:creationId xmlns:a16="http://schemas.microsoft.com/office/drawing/2014/main" id="{82B6F22E-1E30-3B9C-08FD-08F129C5380D}"/>
              </a:ext>
            </a:extLst>
          </p:cNvPr>
          <p:cNvSpPr>
            <a:spLocks noGrp="1"/>
          </p:cNvSpPr>
          <p:nvPr>
            <p:ph type="body" sz="half" idx="2"/>
          </p:nvPr>
        </p:nvSpPr>
        <p:spPr/>
        <p:txBody>
          <a:bodyPr/>
          <a:lstStyle/>
          <a:p>
            <a:endParaRPr lang="en-GB"/>
          </a:p>
        </p:txBody>
      </p:sp>
      <p:sp>
        <p:nvSpPr>
          <p:cNvPr id="5" name="Footer Placeholder 4">
            <a:extLst>
              <a:ext uri="{FF2B5EF4-FFF2-40B4-BE49-F238E27FC236}">
                <a16:creationId xmlns:a16="http://schemas.microsoft.com/office/drawing/2014/main" id="{176A37D5-BAC5-A73B-FF7C-8CFFC7C32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9A2E5-F286-4039-BAA1-4A91D7F84611}"/>
              </a:ext>
            </a:extLst>
          </p:cNvPr>
          <p:cNvSpPr>
            <a:spLocks noGrp="1"/>
          </p:cNvSpPr>
          <p:nvPr>
            <p:ph type="sldNum" sz="quarter" idx="12"/>
          </p:nvPr>
        </p:nvSpPr>
        <p:spPr/>
        <p:txBody>
          <a:bodyPr/>
          <a:lstStyle/>
          <a:p>
            <a:r>
              <a:rPr lang="en-US"/>
              <a:t>Slide </a:t>
            </a:r>
            <a:fld id="{C5EF2332-01BF-834F-8236-50238282D533}" type="slidenum">
              <a:rPr lang="en-US" smtClean="0"/>
              <a:pPr/>
              <a:t>3</a:t>
            </a:fld>
            <a:endParaRPr lang="en-US" dirty="0"/>
          </a:p>
        </p:txBody>
      </p:sp>
      <p:sp>
        <p:nvSpPr>
          <p:cNvPr id="12" name="Title 11">
            <a:extLst>
              <a:ext uri="{FF2B5EF4-FFF2-40B4-BE49-F238E27FC236}">
                <a16:creationId xmlns:a16="http://schemas.microsoft.com/office/drawing/2014/main" id="{17DD9871-855E-BF4F-A40A-22AC843E375E}"/>
              </a:ext>
            </a:extLst>
          </p:cNvPr>
          <p:cNvSpPr>
            <a:spLocks noGrp="1"/>
          </p:cNvSpPr>
          <p:nvPr>
            <p:ph type="title"/>
          </p:nvPr>
        </p:nvSpPr>
        <p:spPr/>
        <p:txBody>
          <a:bodyPr>
            <a:normAutofit fontScale="90000"/>
          </a:bodyPr>
          <a:lstStyle/>
          <a:p>
            <a:endParaRPr lang="en-GB"/>
          </a:p>
        </p:txBody>
      </p:sp>
    </p:spTree>
    <p:extLst>
      <p:ext uri="{BB962C8B-B14F-4D97-AF65-F5344CB8AC3E}">
        <p14:creationId xmlns:p14="http://schemas.microsoft.com/office/powerpoint/2010/main" val="159201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A89E40E-F330-C668-98E9-3A374569E615}"/>
              </a:ext>
            </a:extLst>
          </p:cNvPr>
          <p:cNvSpPr>
            <a:spLocks noGrp="1"/>
          </p:cNvSpPr>
          <p:nvPr>
            <p:ph sz="quarter" idx="10"/>
          </p:nvPr>
        </p:nvSpPr>
        <p:spPr/>
        <p:txBody>
          <a:bodyPr/>
          <a:lstStyle/>
          <a:p>
            <a:endParaRPr lang="en-GB"/>
          </a:p>
        </p:txBody>
      </p:sp>
      <p:sp>
        <p:nvSpPr>
          <p:cNvPr id="6" name="Slide Number Placeholder 5">
            <a:extLst>
              <a:ext uri="{FF2B5EF4-FFF2-40B4-BE49-F238E27FC236}">
                <a16:creationId xmlns:a16="http://schemas.microsoft.com/office/drawing/2014/main" id="{E3EC6D8A-55B5-CB56-17CD-C64CAE7D1314}"/>
              </a:ext>
            </a:extLst>
          </p:cNvPr>
          <p:cNvSpPr>
            <a:spLocks noGrp="1"/>
          </p:cNvSpPr>
          <p:nvPr>
            <p:ph type="sldNum" sz="quarter" idx="4294967295"/>
          </p:nvPr>
        </p:nvSpPr>
        <p:spPr>
          <a:xfrm>
            <a:off x="8369300" y="4937125"/>
            <a:ext cx="774700" cy="180975"/>
          </a:xfrm>
        </p:spPr>
        <p:txBody>
          <a:bodyPr/>
          <a:lstStyle/>
          <a:p>
            <a:r>
              <a:rPr lang="en-US"/>
              <a:t>Slide </a:t>
            </a:r>
            <a:fld id="{C5EF2332-01BF-834F-8236-50238282D533}" type="slidenum">
              <a:rPr lang="en-US" smtClean="0"/>
              <a:pPr/>
              <a:t>4</a:t>
            </a:fld>
            <a:endParaRPr lang="en-US" dirty="0"/>
          </a:p>
        </p:txBody>
      </p:sp>
    </p:spTree>
    <p:extLst>
      <p:ext uri="{BB962C8B-B14F-4D97-AF65-F5344CB8AC3E}">
        <p14:creationId xmlns:p14="http://schemas.microsoft.com/office/powerpoint/2010/main" val="2661237238"/>
      </p:ext>
    </p:extLst>
  </p:cSld>
  <p:clrMapOvr>
    <a:masterClrMapping/>
  </p:clrMapOvr>
</p:sld>
</file>

<file path=ppt/theme/theme1.xml><?xml version="1.0" encoding="utf-8"?>
<a:theme xmlns:a="http://schemas.openxmlformats.org/drawingml/2006/main" name="SOC2069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Words>
  <Application>Microsoft Office PowerPoint</Application>
  <PresentationFormat>On-screen Show (16:9)</PresentationFormat>
  <Paragraphs>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Narrow</vt:lpstr>
      <vt:lpstr>Calibri</vt:lpstr>
      <vt:lpstr>Courier New</vt:lpstr>
      <vt:lpstr>SOC2069 Theme</vt:lpstr>
      <vt:lpstr>Presentation Title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2023-09-14T02:33:38Z</dcterms:created>
  <dcterms:modified xsi:type="dcterms:W3CDTF">2023-09-14T04:05:42Z</dcterms:modified>
</cp:coreProperties>
</file>