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4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FBD195-041F-A9A0-1644-740C91990A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01E07-BD6F-76A0-E2F3-6F9E834A0E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203E3-7C81-41A5-A697-954FF252F964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BD701-2DB0-B4B2-C5BD-0490DCBA57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1DA51-44A7-C88C-C39E-6DA6922B2A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0050DA-C3C8-4D4F-9A52-26049FB521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1809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54BCB-1937-48CE-9F00-49B381FEB4E9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A333E-A95D-42FE-9CF0-D7FBE7CB01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4482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GMoreh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hyperlink" Target="https://www.chrismoreh.com/" TargetMode="External"/><Relationship Id="rId12" Type="http://schemas.openxmlformats.org/officeDocument/2006/relationships/image" Target="../media/image5.png"/><Relationship Id="rId2" Type="http://schemas.openxmlformats.org/officeDocument/2006/relationships/hyperlink" Target="https://www.ncl.ac.uk/gps/staff/profile/chrismoreh.html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mailto:chris.moreh@ncl.ac.uk" TargetMode="External"/><Relationship Id="rId11" Type="http://schemas.openxmlformats.org/officeDocument/2006/relationships/image" Target="../media/image4.png"/><Relationship Id="rId5" Type="http://schemas.openxmlformats.org/officeDocument/2006/relationships/image" Target="../media/image3.svg"/><Relationship Id="rId15" Type="http://schemas.openxmlformats.org/officeDocument/2006/relationships/image" Target="../media/image8.png"/><Relationship Id="rId10" Type="http://schemas.openxmlformats.org/officeDocument/2006/relationships/hyperlink" Target="https://www.linkedin.com/in/cgm-phd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twitter.com/cgmoreh" TargetMode="External"/><Relationship Id="rId1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hyperlink" Target="https://www.linkedin.com/in/cgm-phd/" TargetMode="External"/><Relationship Id="rId1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12" Type="http://schemas.openxmlformats.org/officeDocument/2006/relationships/hyperlink" Target="https://twitter.com/cgmoreh" TargetMode="External"/><Relationship Id="rId17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svg"/><Relationship Id="rId11" Type="http://schemas.openxmlformats.org/officeDocument/2006/relationships/hyperlink" Target="https://github.com/CGMoreh" TargetMode="External"/><Relationship Id="rId5" Type="http://schemas.openxmlformats.org/officeDocument/2006/relationships/image" Target="../media/image11.png"/><Relationship Id="rId15" Type="http://schemas.openxmlformats.org/officeDocument/2006/relationships/image" Target="../media/image5.png"/><Relationship Id="rId10" Type="http://schemas.openxmlformats.org/officeDocument/2006/relationships/hyperlink" Target="https://www.chrismoreh.com/" TargetMode="External"/><Relationship Id="rId4" Type="http://schemas.microsoft.com/office/2007/relationships/hdphoto" Target="../media/hdphoto1.wdp"/><Relationship Id="rId9" Type="http://schemas.openxmlformats.org/officeDocument/2006/relationships/hyperlink" Target="mailto:chris.moreh@ncl.ac.uk" TargetMode="External"/><Relationship Id="rId1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7556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97280" y="2876705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6957-E872-4999-834A-EAA93C35A95E}" type="datetime1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598116"/>
            <a:ext cx="987552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4B1F7A-19A6-1CF3-BEAB-784AD8D53EB1}"/>
              </a:ext>
            </a:extLst>
          </p:cNvPr>
          <p:cNvSpPr txBox="1"/>
          <p:nvPr userDrawn="1"/>
        </p:nvSpPr>
        <p:spPr>
          <a:xfrm>
            <a:off x="1076962" y="4981037"/>
            <a:ext cx="32986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hlinkClick r:id="rId2"/>
              </a:rPr>
              <a:t>Dr Chris Moreh</a:t>
            </a:r>
            <a:endParaRPr lang="en-GB" sz="2400" b="1" dirty="0"/>
          </a:p>
          <a:p>
            <a:pPr algn="ctr"/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Lecturer (Assistant Professor) in Sociology</a:t>
            </a:r>
          </a:p>
          <a:p>
            <a:pPr algn="ctr"/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Newcastle University (UK)</a:t>
            </a:r>
          </a:p>
        </p:txBody>
      </p:sp>
      <p:pic>
        <p:nvPicPr>
          <p:cNvPr id="17" name="Picture 12" descr="Partners; Sustaining Creative Economies ...">
            <a:extLst>
              <a:ext uri="{FF2B5EF4-FFF2-40B4-BE49-F238E27FC236}">
                <a16:creationId xmlns:a16="http://schemas.microsoft.com/office/drawing/2014/main" id="{5E3F19EF-7B80-6D97-E3A7-968224B762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782" y="5643250"/>
            <a:ext cx="879898" cy="49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47E78DF-0172-CCB2-A101-66933B0971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6809" y="5001457"/>
            <a:ext cx="2466369" cy="8119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366C7AD-815A-A77E-DFE5-343F532EBF9A}"/>
              </a:ext>
            </a:extLst>
          </p:cNvPr>
          <p:cNvSpPr txBox="1"/>
          <p:nvPr userDrawn="1"/>
        </p:nvSpPr>
        <p:spPr>
          <a:xfrm>
            <a:off x="5214979" y="4804497"/>
            <a:ext cx="25825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spcBef>
                <a:spcPts val="0"/>
              </a:spcBef>
            </a:pPr>
            <a:r>
              <a:rPr lang="en-GB" sz="1600" b="0" dirty="0">
                <a:latin typeface="Arial Nova Cond Light" panose="020B0306020202020204" pitchFamily="34" charset="0"/>
                <a:cs typeface="Courier New" panose="02070309020205020404" pitchFamily="49" charset="0"/>
                <a:hlinkClick r:id="rId6"/>
              </a:rPr>
              <a:t>chris.moreh@ncl.ac.uk</a:t>
            </a:r>
            <a:endParaRPr lang="en-GB" sz="1600" b="0" dirty="0">
              <a:latin typeface="Arial Nova Cond Light" panose="020B0306020202020204" pitchFamily="34" charset="0"/>
              <a:cs typeface="Courier New" panose="02070309020205020404" pitchFamily="49" charset="0"/>
              <a:hlinkClick r:id="rId7"/>
            </a:endParaRPr>
          </a:p>
          <a:p>
            <a:pPr marL="180000">
              <a:spcBef>
                <a:spcPts val="0"/>
              </a:spcBef>
            </a:pPr>
            <a:r>
              <a:rPr lang="en-GB" sz="1600" b="0" dirty="0">
                <a:latin typeface="Arial Nova Cond Light" panose="020B0306020202020204" pitchFamily="34" charset="0"/>
                <a:cs typeface="Courier New" panose="02070309020205020404" pitchFamily="49" charset="0"/>
                <a:hlinkClick r:id="rId7"/>
              </a:rPr>
              <a:t>chrismoreh.com</a:t>
            </a:r>
            <a:endParaRPr lang="en-GB" sz="1600" b="0" dirty="0">
              <a:latin typeface="Arial Nova Cond Light" panose="020B0306020202020204" pitchFamily="34" charset="0"/>
              <a:cs typeface="Courier New" panose="02070309020205020404" pitchFamily="49" charset="0"/>
            </a:endParaRPr>
          </a:p>
          <a:p>
            <a:pPr marL="180000">
              <a:spcBef>
                <a:spcPts val="0"/>
              </a:spcBef>
            </a:pPr>
            <a:r>
              <a:rPr lang="en-GB" sz="1600" b="0" dirty="0">
                <a:latin typeface="Arial Nova Cond Light" panose="020B0306020202020204" pitchFamily="34" charset="0"/>
                <a:cs typeface="Courier New" panose="02070309020205020404" pitchFamily="49" charset="0"/>
                <a:hlinkClick r:id="rId8"/>
              </a:rPr>
              <a:t>/CGMoreh</a:t>
            </a:r>
            <a:endParaRPr lang="en-GB" sz="1600" b="0" dirty="0">
              <a:latin typeface="Arial Nova Cond Light" panose="020B0306020202020204" pitchFamily="34" charset="0"/>
              <a:cs typeface="Courier New" panose="02070309020205020404" pitchFamily="49" charset="0"/>
            </a:endParaRPr>
          </a:p>
          <a:p>
            <a:pPr marL="180000">
              <a:spcBef>
                <a:spcPts val="0"/>
              </a:spcBef>
            </a:pPr>
            <a:r>
              <a:rPr lang="en-GB" sz="1600" b="0" dirty="0">
                <a:latin typeface="Arial Nova Cond Light" panose="020B0306020202020204" pitchFamily="34" charset="0"/>
                <a:cs typeface="Courier New" panose="02070309020205020404" pitchFamily="49" charset="0"/>
                <a:hlinkClick r:id="rId9"/>
              </a:rPr>
              <a:t>@CGMoreh</a:t>
            </a:r>
            <a:endParaRPr lang="en-GB" sz="1600" b="0" dirty="0">
              <a:latin typeface="Arial Nova Cond Light" panose="020B0306020202020204" pitchFamily="34" charset="0"/>
              <a:cs typeface="Courier New" panose="02070309020205020404" pitchFamily="49" charset="0"/>
            </a:endParaRPr>
          </a:p>
          <a:p>
            <a:pPr marL="180000">
              <a:spcBef>
                <a:spcPts val="0"/>
              </a:spcBef>
            </a:pPr>
            <a:r>
              <a:rPr lang="en-GB" sz="1600" b="0" dirty="0">
                <a:latin typeface="Arial Nova Cond Light" panose="020B0306020202020204" pitchFamily="34" charset="0"/>
                <a:cs typeface="Courier New" panose="02070309020205020404" pitchFamily="49" charset="0"/>
                <a:hlinkClick r:id="rId10"/>
              </a:rPr>
              <a:t>Chris Moreh</a:t>
            </a:r>
            <a:endParaRPr lang="en-GB" sz="1600" b="0" dirty="0">
              <a:latin typeface="Arial Nova Cond Light" panose="020B0306020202020204" pitchFamily="34" charset="0"/>
              <a:cs typeface="Courier New" panose="02070309020205020404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149FC35-C474-B9EE-00BD-BC74BCEB8E9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flipH="1">
            <a:off x="5230888" y="5140634"/>
            <a:ext cx="174474" cy="180000"/>
          </a:xfrm>
          <a:prstGeom prst="rect">
            <a:avLst/>
          </a:prstGeom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F9EC77A0-6416-6CCB-C929-DDC0F09623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359" y="5607125"/>
            <a:ext cx="238421" cy="23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F971661E-6DFA-370A-89DD-D2BC0DED9D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362" y="5875809"/>
            <a:ext cx="19125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>
            <a:extLst>
              <a:ext uri="{FF2B5EF4-FFF2-40B4-BE49-F238E27FC236}">
                <a16:creationId xmlns:a16="http://schemas.microsoft.com/office/drawing/2014/main" id="{210423AF-0922-B2C9-F283-0DAD228B18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877" y="5353572"/>
            <a:ext cx="238421" cy="23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Email Icon Clip Art , Royalty PNG Transparent Background, Free Download  #130 - FreeIconsPNG">
            <a:extLst>
              <a:ext uri="{FF2B5EF4-FFF2-40B4-BE49-F238E27FC236}">
                <a16:creationId xmlns:a16="http://schemas.microsoft.com/office/drawing/2014/main" id="{A29CD3B3-0963-AF7B-DAAC-629686F339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888" y="4898445"/>
            <a:ext cx="1764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35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932BC-C90A-4F3E-8CBF-DAC0F36B3CC6}" type="datetime1">
              <a:rPr lang="en-GB" smtClean="0"/>
              <a:t>11/07/2024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464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FB54-CF9D-462B-9CCB-47FBA7AB4B8F}" type="datetime1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479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830D-AA51-4E08-94D0-7C0E71B3B8CD}" type="datetime1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267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2" descr="Partners; Sustaining Creative Economies ...">
            <a:extLst>
              <a:ext uri="{FF2B5EF4-FFF2-40B4-BE49-F238E27FC236}">
                <a16:creationId xmlns:a16="http://schemas.microsoft.com/office/drawing/2014/main" id="{C213A523-D735-8490-152A-23415FF254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991" y="5440123"/>
            <a:ext cx="1342114" cy="75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9AE9B-1271-7638-B347-A5F464D2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6436D-1153-4A99-864C-6CFC5E747017}" type="datetime1">
              <a:rPr lang="en-GB" smtClean="0"/>
              <a:t>11/07/2024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3BAF4-52A6-7AC7-8C6F-183586D9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3AA3C-DFA6-2BE6-3BD0-0D6E60101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2A7E09F9-D2AF-737B-7EF3-D1714380AC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44" b="94860" l="9780" r="89976">
                        <a14:foregroundMark x1="25672" y1="20093" x2="32152" y2="70327"/>
                        <a14:foregroundMark x1="32152" y1="70327" x2="79829" y2="87383"/>
                        <a14:foregroundMark x1="79829" y1="87383" x2="79095" y2="36682"/>
                        <a14:foregroundMark x1="79095" y1="36682" x2="64914" y2="14720"/>
                        <a14:foregroundMark x1="64914" y1="14720" x2="48533" y2="7944"/>
                        <a14:foregroundMark x1="48533" y1="7944" x2="30196" y2="13084"/>
                        <a14:foregroundMark x1="30196" y1="13084" x2="25306" y2="20561"/>
                        <a14:foregroundMark x1="21760" y1="39486" x2="25061" y2="78505"/>
                        <a14:foregroundMark x1="25061" y1="78505" x2="64670" y2="92056"/>
                        <a14:foregroundMark x1="64670" y1="92056" x2="78851" y2="91822"/>
                        <a14:foregroundMark x1="82641" y1="15187" x2="86675" y2="62850"/>
                        <a14:foregroundMark x1="86675" y1="62850" x2="80196" y2="94626"/>
                        <a14:foregroundMark x1="80196" y1="94626" x2="78117" y2="948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245" t="2011" r="13041"/>
          <a:stretch/>
        </p:blipFill>
        <p:spPr bwMode="auto">
          <a:xfrm>
            <a:off x="3947290" y="320040"/>
            <a:ext cx="8168649" cy="600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Advertising outline">
            <a:extLst>
              <a:ext uri="{FF2B5EF4-FFF2-40B4-BE49-F238E27FC236}">
                <a16:creationId xmlns:a16="http://schemas.microsoft.com/office/drawing/2014/main" id="{1EDC15B8-2173-9DC7-DB3B-645E07D8406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71" y="208195"/>
            <a:ext cx="7304134" cy="6756079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0107645-925A-902D-3DB7-CC0B3EA490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3901" y="1743284"/>
            <a:ext cx="5753100" cy="211751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800" b="1">
                <a:latin typeface="Freestyle Script" panose="030804020302050B0404" pitchFamily="66" charset="0"/>
              </a:defRPr>
            </a:lvl1pPr>
          </a:lstStyle>
          <a:p>
            <a:pPr lvl="0"/>
            <a:r>
              <a:rPr lang="en-GB" dirty="0"/>
              <a:t>Thank you!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D1C29E7-0246-1CD7-8A1F-30707B7E185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4192" y="4729773"/>
            <a:ext cx="2851533" cy="9387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8C7C2A-22F2-9C49-D70E-5C8A22C35019}"/>
              </a:ext>
            </a:extLst>
          </p:cNvPr>
          <p:cNvSpPr txBox="1"/>
          <p:nvPr userDrawn="1"/>
        </p:nvSpPr>
        <p:spPr>
          <a:xfrm>
            <a:off x="2715592" y="4958363"/>
            <a:ext cx="25825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spcBef>
                <a:spcPts val="0"/>
              </a:spcBef>
            </a:pPr>
            <a:r>
              <a:rPr lang="en-GB" sz="1600" b="0" dirty="0">
                <a:latin typeface="Arial Nova Cond Light" panose="020B0306020202020204" pitchFamily="34" charset="0"/>
                <a:cs typeface="Courier New" panose="02070309020205020404" pitchFamily="49" charset="0"/>
                <a:hlinkClick r:id="rId9"/>
              </a:rPr>
              <a:t>chris.moreh@ncl.ac.uk</a:t>
            </a:r>
            <a:endParaRPr lang="en-GB" sz="1600" b="0" dirty="0">
              <a:latin typeface="Arial Nova Cond Light" panose="020B0306020202020204" pitchFamily="34" charset="0"/>
              <a:cs typeface="Courier New" panose="02070309020205020404" pitchFamily="49" charset="0"/>
              <a:hlinkClick r:id="rId10"/>
            </a:endParaRPr>
          </a:p>
          <a:p>
            <a:pPr marL="180000">
              <a:spcBef>
                <a:spcPts val="0"/>
              </a:spcBef>
            </a:pPr>
            <a:r>
              <a:rPr lang="en-GB" sz="1600" b="0" dirty="0">
                <a:latin typeface="Arial Nova Cond Light" panose="020B0306020202020204" pitchFamily="34" charset="0"/>
                <a:cs typeface="Courier New" panose="02070309020205020404" pitchFamily="49" charset="0"/>
                <a:hlinkClick r:id="rId10"/>
              </a:rPr>
              <a:t>chrismoreh.com</a:t>
            </a:r>
            <a:endParaRPr lang="en-GB" sz="1600" b="0" dirty="0">
              <a:latin typeface="Arial Nova Cond Light" panose="020B0306020202020204" pitchFamily="34" charset="0"/>
              <a:cs typeface="Courier New" panose="02070309020205020404" pitchFamily="49" charset="0"/>
            </a:endParaRPr>
          </a:p>
          <a:p>
            <a:pPr marL="180000">
              <a:spcBef>
                <a:spcPts val="0"/>
              </a:spcBef>
            </a:pPr>
            <a:r>
              <a:rPr lang="en-GB" sz="1600" b="0" dirty="0">
                <a:latin typeface="Arial Nova Cond Light" panose="020B0306020202020204" pitchFamily="34" charset="0"/>
                <a:cs typeface="Courier New" panose="02070309020205020404" pitchFamily="49" charset="0"/>
                <a:hlinkClick r:id="rId11"/>
              </a:rPr>
              <a:t>/CGMoreh</a:t>
            </a:r>
            <a:endParaRPr lang="en-GB" sz="1600" b="0" dirty="0">
              <a:latin typeface="Arial Nova Cond Light" panose="020B0306020202020204" pitchFamily="34" charset="0"/>
              <a:cs typeface="Courier New" panose="02070309020205020404" pitchFamily="49" charset="0"/>
            </a:endParaRPr>
          </a:p>
          <a:p>
            <a:pPr marL="180000">
              <a:spcBef>
                <a:spcPts val="0"/>
              </a:spcBef>
            </a:pPr>
            <a:r>
              <a:rPr lang="en-GB" sz="1600" b="0" dirty="0">
                <a:latin typeface="Arial Nova Cond Light" panose="020B0306020202020204" pitchFamily="34" charset="0"/>
                <a:cs typeface="Courier New" panose="02070309020205020404" pitchFamily="49" charset="0"/>
                <a:hlinkClick r:id="rId12"/>
              </a:rPr>
              <a:t>@CGMoreh</a:t>
            </a:r>
            <a:endParaRPr lang="en-GB" sz="1600" b="0" dirty="0">
              <a:latin typeface="Arial Nova Cond Light" panose="020B0306020202020204" pitchFamily="34" charset="0"/>
              <a:cs typeface="Courier New" panose="02070309020205020404" pitchFamily="49" charset="0"/>
            </a:endParaRPr>
          </a:p>
          <a:p>
            <a:pPr marL="180000">
              <a:spcBef>
                <a:spcPts val="0"/>
              </a:spcBef>
            </a:pPr>
            <a:r>
              <a:rPr lang="en-GB" sz="1600" b="0" dirty="0">
                <a:latin typeface="Arial Nova Cond Light" panose="020B0306020202020204" pitchFamily="34" charset="0"/>
                <a:cs typeface="Courier New" panose="02070309020205020404" pitchFamily="49" charset="0"/>
                <a:hlinkClick r:id="rId13"/>
              </a:rPr>
              <a:t>Chris Moreh</a:t>
            </a:r>
            <a:endParaRPr lang="en-GB" sz="1600" b="0" dirty="0">
              <a:latin typeface="Arial Nova Cond Light" panose="020B0306020202020204" pitchFamily="34" charset="0"/>
              <a:cs typeface="Courier New" panose="020703090202050204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D7CACF7-D679-73AB-9142-786DA076C3A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flipH="1">
            <a:off x="2731501" y="5294500"/>
            <a:ext cx="174474" cy="180000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F5D755EC-05C2-0884-2C2F-74A7297B70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972" y="5760991"/>
            <a:ext cx="238421" cy="23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40A42823-F60C-D577-74D9-FE8C3E3A62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975" y="6029675"/>
            <a:ext cx="19125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6">
            <a:extLst>
              <a:ext uri="{FF2B5EF4-FFF2-40B4-BE49-F238E27FC236}">
                <a16:creationId xmlns:a16="http://schemas.microsoft.com/office/drawing/2014/main" id="{ECDBB212-ABA5-CE0D-7F0C-C37D656E0D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490" y="5507438"/>
            <a:ext cx="238421" cy="238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Email Icon Clip Art , Royalty PNG Transparent Background, Free Download  #130 - FreeIconsPNG">
            <a:extLst>
              <a:ext uri="{FF2B5EF4-FFF2-40B4-BE49-F238E27FC236}">
                <a16:creationId xmlns:a16="http://schemas.microsoft.com/office/drawing/2014/main" id="{9AD65224-3024-068D-2B15-9BC7659705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501" y="5052311"/>
            <a:ext cx="176400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32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3F75-4629-998C-D4E2-8B503E84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60149-4935-39AC-F9A6-3A67DF92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90F9-E64B-4EC0-8619-D03E9EF38A8A}" type="datetime1">
              <a:rPr lang="en-GB" smtClean="0"/>
              <a:t>11/07/2024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F1058-E5AB-75EB-3440-399DB9E1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AAE89-1CB8-B1D2-4FC2-01A5F935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27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783AA361-72A7-48BC-90E4-8B218E5E59E9}" type="datetime1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dirty="0"/>
              <a:t>Slide </a:t>
            </a:r>
            <a:fld id="{9FAA51BB-2FC0-4DB8-B50E-F52D50E733B6}" type="slidenum">
              <a:rPr lang="en-GB" smtClean="0"/>
              <a:pPr/>
              <a:t>‹#›</a:t>
            </a:fld>
            <a:r>
              <a:rPr lang="en-GB" dirty="0"/>
              <a:t> of …</a:t>
            </a:r>
          </a:p>
        </p:txBody>
      </p:sp>
    </p:spTree>
    <p:extLst>
      <p:ext uri="{BB962C8B-B14F-4D97-AF65-F5344CB8AC3E}">
        <p14:creationId xmlns:p14="http://schemas.microsoft.com/office/powerpoint/2010/main" val="259525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0C664-CB3B-46B5-8866-4AA56CBF829E}" type="datetime1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69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EAF511-6669-42F7-9EC2-108A1AF2306A}" type="datetime1">
              <a:rPr lang="en-GB" smtClean="0"/>
              <a:t>11/07/2024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75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AC0A-9172-432B-93EC-FAE6E5E5BD42}" type="datetime1">
              <a:rPr lang="en-GB" smtClean="0"/>
              <a:t>11/07/2024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31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1A90-CE3A-4EAB-9639-767BB307E937}" type="datetime1">
              <a:rPr lang="en-GB" smtClean="0"/>
              <a:t>11/07/2024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36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8611-C2AF-448C-92CB-E54AF547042B}" type="datetime1">
              <a:rPr lang="en-GB" smtClean="0"/>
              <a:t>11/07/2024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557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9F0B1-2348-4D8B-A08C-3EA3C02C3894}" type="datetime1">
              <a:rPr lang="en-GB" smtClean="0"/>
              <a:t>11/07/2024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A51BB-2FC0-4DB8-B50E-F52D50E733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017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6745" y="286604"/>
            <a:ext cx="10398935" cy="911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745" y="1477880"/>
            <a:ext cx="10398935" cy="46811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E12B0A-2EE2-4D28-A08D-D43EE5C77762}" type="datetime1">
              <a:rPr lang="en-GB" smtClean="0"/>
              <a:t>11/07/2024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baseline="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GB"/>
              <a:t>Slide </a:t>
            </a:r>
            <a:fld id="{9FAA51BB-2FC0-4DB8-B50E-F52D50E733B6}" type="slidenum">
              <a:rPr lang="en-GB" smtClean="0"/>
              <a:pPr/>
              <a:t>‹#›</a:t>
            </a:fld>
            <a:r>
              <a:rPr lang="en-GB"/>
              <a:t> of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24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8" r:id="rId5"/>
    <p:sldLayoutId id="2147483669" r:id="rId6"/>
    <p:sldLayoutId id="2147483664" r:id="rId7"/>
    <p:sldLayoutId id="2147483665" r:id="rId8"/>
    <p:sldLayoutId id="2147483666" r:id="rId9"/>
    <p:sldLayoutId id="2147483667" r:id="rId10"/>
    <p:sldLayoutId id="2147483670" r:id="rId11"/>
    <p:sldLayoutId id="2147483671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spc="-50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20000"/>
        <a:buFont typeface="Arial Narrow" panose="020B0606020202030204" pitchFamily="34" charset="0"/>
        <a:buChar char="●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10000"/>
        <a:buFont typeface="Courier New" panose="02070309020205020404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749808" indent="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None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28AB-E855-B75D-1B22-6FD2298C7C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5CABD-BAEB-103A-45F6-027AFD9B2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6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D0D450-8CFB-AC7C-1B83-A3C94EE3F5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0937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Moreh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3F739B"/>
      </a:accent1>
      <a:accent2>
        <a:srgbClr val="1F394D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B88C00"/>
      </a:hlink>
      <a:folHlink>
        <a:srgbClr val="B88C0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4.07.16-Osaka (2).potx" id="{F367870B-07B6-4A92-B79C-2FF078511058}" vid="{F4EEC380-1E22-4ECD-AAAA-2F5066C2B2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Aptos</vt:lpstr>
      <vt:lpstr>Arial Narrow</vt:lpstr>
      <vt:lpstr>Arial Nova Cond Light</vt:lpstr>
      <vt:lpstr>Calibri</vt:lpstr>
      <vt:lpstr>Calibri Light</vt:lpstr>
      <vt:lpstr>Courier New</vt:lpstr>
      <vt:lpstr>Freestyle Script</vt:lpstr>
      <vt:lpstr>Wingdings</vt:lpstr>
      <vt:lpstr>Retrospect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Moreh</dc:creator>
  <cp:lastModifiedBy>Chris Moreh</cp:lastModifiedBy>
  <cp:revision>9</cp:revision>
  <dcterms:created xsi:type="dcterms:W3CDTF">2024-07-11T08:19:40Z</dcterms:created>
  <dcterms:modified xsi:type="dcterms:W3CDTF">2024-07-11T13:33:48Z</dcterms:modified>
</cp:coreProperties>
</file>