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FBD195-041F-A9A0-1644-740C91990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01E07-BD6F-76A0-E2F3-6F9E834A0E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03E3-7C81-41A5-A697-954FF252F96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D701-2DB0-B4B2-C5BD-0490DCBA5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DA51-44A7-C88C-C39E-6DA6922B2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50DA-C3C8-4D4F-9A52-26049FB52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80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54BCB-1937-48CE-9F00-49B381FEB4E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A333E-A95D-42FE-9CF0-D7FBE7CB0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48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GMoreh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chrismoreh.co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www.ncl.ac.uk/gps/staff/profile/chrismoreh.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chris.moreh@ncl.ac.uk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3.svg"/><Relationship Id="rId15" Type="http://schemas.openxmlformats.org/officeDocument/2006/relationships/image" Target="../media/image8.png"/><Relationship Id="rId10" Type="http://schemas.openxmlformats.org/officeDocument/2006/relationships/hyperlink" Target="https://www.linkedin.com/in/cgm-phd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twitter.com/cgmoreh" TargetMode="External"/><Relationship Id="rId1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hyperlink" Target="https://www.linkedin.com/in/cgm-phd/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12" Type="http://schemas.openxmlformats.org/officeDocument/2006/relationships/hyperlink" Target="https://twitter.com/cgmoreh" TargetMode="External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11" Type="http://schemas.openxmlformats.org/officeDocument/2006/relationships/hyperlink" Target="https://github.com/CGMoreh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5.png"/><Relationship Id="rId10" Type="http://schemas.openxmlformats.org/officeDocument/2006/relationships/hyperlink" Target="https://www.chrismoreh.com/" TargetMode="External"/><Relationship Id="rId4" Type="http://schemas.microsoft.com/office/2007/relationships/hdphoto" Target="../media/hdphoto1.wdp"/><Relationship Id="rId9" Type="http://schemas.openxmlformats.org/officeDocument/2006/relationships/hyperlink" Target="mailto:chris.moreh@ncl.ac.uk" TargetMode="External"/><Relationship Id="rId1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svg"/><Relationship Id="rId21" Type="http://schemas.openxmlformats.org/officeDocument/2006/relationships/image" Target="../media/image32.svg"/><Relationship Id="rId34" Type="http://schemas.openxmlformats.org/officeDocument/2006/relationships/image" Target="../media/image45.pn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41" Type="http://schemas.openxmlformats.org/officeDocument/2006/relationships/image" Target="../media/image5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svg"/><Relationship Id="rId40" Type="http://schemas.openxmlformats.org/officeDocument/2006/relationships/image" Target="../media/image51.png"/><Relationship Id="rId5" Type="http://schemas.openxmlformats.org/officeDocument/2006/relationships/image" Target="../media/image24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15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23.png"/><Relationship Id="rId9" Type="http://schemas.openxmlformats.org/officeDocument/2006/relationships/image" Target="../media/image14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35" Type="http://schemas.openxmlformats.org/officeDocument/2006/relationships/image" Target="../media/image46.svg"/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12" Type="http://schemas.openxmlformats.org/officeDocument/2006/relationships/image" Target="../media/image17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38" Type="http://schemas.openxmlformats.org/officeDocument/2006/relationships/image" Target="../media/image4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17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12.svg"/><Relationship Id="rId12" Type="http://schemas.openxmlformats.org/officeDocument/2006/relationships/image" Target="../media/image29.png"/><Relationship Id="rId17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26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1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556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287670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957-E872-4999-834A-EAA93C35A95E}" type="datetime1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598116"/>
            <a:ext cx="98755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4B1F7A-19A6-1CF3-BEAB-784AD8D53EB1}"/>
              </a:ext>
            </a:extLst>
          </p:cNvPr>
          <p:cNvSpPr txBox="1"/>
          <p:nvPr userDrawn="1"/>
        </p:nvSpPr>
        <p:spPr>
          <a:xfrm>
            <a:off x="1076962" y="4981037"/>
            <a:ext cx="3298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2"/>
              </a:rPr>
              <a:t>Dr Chris Moreh</a:t>
            </a:r>
            <a:endParaRPr lang="en-GB" sz="2400" b="1" dirty="0"/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Lecturer (Assistant Professor) in Sociology</a:t>
            </a:r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Newcastle University (UK)</a:t>
            </a:r>
          </a:p>
        </p:txBody>
      </p:sp>
      <p:pic>
        <p:nvPicPr>
          <p:cNvPr id="17" name="Picture 12" descr="Partners; Sustaining Creative Economies ...">
            <a:extLst>
              <a:ext uri="{FF2B5EF4-FFF2-40B4-BE49-F238E27FC236}">
                <a16:creationId xmlns:a16="http://schemas.microsoft.com/office/drawing/2014/main" id="{5E3F19EF-7B80-6D97-E3A7-968224B762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82" y="5643250"/>
            <a:ext cx="879898" cy="4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47E78DF-0172-CCB2-A101-66933B0971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809" y="5001457"/>
            <a:ext cx="2466369" cy="811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6C7AD-815A-A77E-DFE5-343F532EBF9A}"/>
              </a:ext>
            </a:extLst>
          </p:cNvPr>
          <p:cNvSpPr txBox="1"/>
          <p:nvPr userDrawn="1"/>
        </p:nvSpPr>
        <p:spPr>
          <a:xfrm>
            <a:off x="5214979" y="4804497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6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7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7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8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9FC35-C474-B9EE-00BD-BC74BCEB8E9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flipH="1">
            <a:off x="5230888" y="5140634"/>
            <a:ext cx="174474" cy="180000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9EC77A0-6416-6CCB-C929-DDC0F09623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59" y="5607125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F971661E-6DFA-370A-89DD-D2BC0DED9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62" y="5875809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210423AF-0922-B2C9-F283-0DAD228B1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77" y="5353572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A29CD3B3-0963-AF7B-DAAC-629686F339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88" y="4898445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2pPr marL="444500" indent="-244475">
              <a:defRPr/>
            </a:lvl2pPr>
            <a:lvl3pPr marL="627063" indent="-242888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2pPr marL="444500" indent="-244475">
              <a:defRPr/>
            </a:lvl2pPr>
            <a:lvl3pPr marL="627063" indent="-242888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8611-C2AF-448C-92CB-E54AF547042B}" type="datetime1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5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Partners; Sustaining Creative Economies ...">
            <a:extLst>
              <a:ext uri="{FF2B5EF4-FFF2-40B4-BE49-F238E27FC236}">
                <a16:creationId xmlns:a16="http://schemas.microsoft.com/office/drawing/2014/main" id="{C213A523-D735-8490-152A-23415FF2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91" y="5440123"/>
            <a:ext cx="1342114" cy="7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9AE9B-1271-7638-B347-A5F464D2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436D-1153-4A99-864C-6CFC5E747017}" type="datetime1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BAF4-52A6-7AC7-8C6F-183586D9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3AA3C-DFA6-2BE6-3BD0-0D6E6010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A7E09F9-D2AF-737B-7EF3-D1714380AC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44" b="94860" l="9780" r="89976">
                        <a14:foregroundMark x1="25672" y1="20093" x2="32152" y2="70327"/>
                        <a14:foregroundMark x1="32152" y1="70327" x2="79829" y2="87383"/>
                        <a14:foregroundMark x1="79829" y1="87383" x2="79095" y2="36682"/>
                        <a14:foregroundMark x1="79095" y1="36682" x2="64914" y2="14720"/>
                        <a14:foregroundMark x1="64914" y1="14720" x2="48533" y2="7944"/>
                        <a14:foregroundMark x1="48533" y1="7944" x2="30196" y2="13084"/>
                        <a14:foregroundMark x1="30196" y1="13084" x2="25306" y2="20561"/>
                        <a14:foregroundMark x1="21760" y1="39486" x2="25061" y2="78505"/>
                        <a14:foregroundMark x1="25061" y1="78505" x2="64670" y2="92056"/>
                        <a14:foregroundMark x1="64670" y1="92056" x2="78851" y2="91822"/>
                        <a14:foregroundMark x1="82641" y1="15187" x2="86675" y2="62850"/>
                        <a14:foregroundMark x1="86675" y1="62850" x2="80196" y2="94626"/>
                        <a14:foregroundMark x1="80196" y1="94626" x2="78117" y2="94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2011" r="13041"/>
          <a:stretch/>
        </p:blipFill>
        <p:spPr bwMode="auto">
          <a:xfrm>
            <a:off x="3947290" y="320040"/>
            <a:ext cx="8168649" cy="60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Advertising outline">
            <a:extLst>
              <a:ext uri="{FF2B5EF4-FFF2-40B4-BE49-F238E27FC236}">
                <a16:creationId xmlns:a16="http://schemas.microsoft.com/office/drawing/2014/main" id="{1EDC15B8-2173-9DC7-DB3B-645E07D840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1" y="208195"/>
            <a:ext cx="7304134" cy="675607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107645-925A-902D-3DB7-CC0B3EA49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1" y="1743284"/>
            <a:ext cx="5753100" cy="211751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800" b="1">
                <a:latin typeface="Freestyle Script" panose="030804020302050B0404" pitchFamily="66" charset="0"/>
              </a:defRPr>
            </a:lvl1pPr>
          </a:lstStyle>
          <a:p>
            <a:pPr lvl="0"/>
            <a:r>
              <a:rPr lang="en-GB" dirty="0"/>
              <a:t>Thank you!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D1C29E7-0246-1CD7-8A1F-30707B7E18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192" y="4729773"/>
            <a:ext cx="2851533" cy="938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8C7C2A-22F2-9C49-D70E-5C8A22C35019}"/>
              </a:ext>
            </a:extLst>
          </p:cNvPr>
          <p:cNvSpPr txBox="1"/>
          <p:nvPr userDrawn="1"/>
        </p:nvSpPr>
        <p:spPr>
          <a:xfrm>
            <a:off x="2715592" y="4958363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1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1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2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3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7CACF7-D679-73AB-9142-786DA076C3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H="1">
            <a:off x="2731501" y="5294500"/>
            <a:ext cx="174474" cy="18000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D755EC-05C2-0884-2C2F-74A7297B70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72" y="5760991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40A42823-F60C-D577-74D9-FE8C3E3A62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75" y="6029675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ECDBB212-ABA5-CE0D-7F0C-C37D656E0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0" y="5507438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9AD65224-3024-068D-2B15-9BC765970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01" y="5052311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2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ECC6-7BD6-D9D0-DD8F-30FCF10DE4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6745" y="286604"/>
            <a:ext cx="10398935" cy="584253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57D05-3B38-1245-894D-24581A24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6024-89CA-4149-B5AA-B057D3F6F349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7BA36-6C3C-C811-3047-B251D5B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Mobility citizenship in the 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9F523-D9FC-8E93-1712-1B6E3DE7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FD4878-448B-C559-6183-304914140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238" y="1036321"/>
            <a:ext cx="10455275" cy="5053330"/>
          </a:xfrm>
        </p:spPr>
        <p:txBody>
          <a:bodyPr>
            <a:normAutofit/>
          </a:bodyPr>
          <a:lstStyle>
            <a:lvl1pPr marL="182563" indent="-182563">
              <a:spcBef>
                <a:spcPts val="0"/>
              </a:spcBef>
              <a:buNone/>
              <a:defRPr sz="12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42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8854-50C7-416D-09D3-A8563C85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1A39-EAA4-46F0-AB8A-768179A6BE16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3B67-CE49-0A0C-7F9C-757FF38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Mobility citizenship in the 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70A5F-B5E2-79CD-FCA0-21992A61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4975CB-2B2F-AABC-1BEA-AC019045F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6745" y="286604"/>
            <a:ext cx="10398935" cy="911576"/>
          </a:xfrm>
        </p:spPr>
        <p:txBody>
          <a:bodyPr/>
          <a:lstStyle>
            <a:lvl1pPr>
              <a:defRPr/>
            </a:lvl1pPr>
          </a:lstStyle>
          <a:p>
            <a:r>
              <a:rPr lang="en-GB" b="1" dirty="0"/>
              <a:t>Numbered bullets</a:t>
            </a: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EEDCACCF-0446-119C-CB06-6CC1142E7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836" y="1872658"/>
            <a:ext cx="468000" cy="468000"/>
          </a:xfrm>
          <a:prstGeom prst="rect">
            <a:avLst/>
          </a:prstGeom>
        </p:spPr>
      </p:pic>
      <p:pic>
        <p:nvPicPr>
          <p:cNvPr id="8" name="Graphic 7" descr="Badge 10 with solid fill">
            <a:extLst>
              <a:ext uri="{FF2B5EF4-FFF2-40B4-BE49-F238E27FC236}">
                <a16:creationId xmlns:a16="http://schemas.microsoft.com/office/drawing/2014/main" id="{7F8BE7BD-9E19-44BB-2FE3-12ED9FDF94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331" y="1876667"/>
            <a:ext cx="468000" cy="4680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F9F887CA-CB36-8ED8-6315-DC7D01B490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0601" y="1878489"/>
            <a:ext cx="468000" cy="4680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825A6F75-9C1C-A95D-D6DA-109E9EBA52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7342" y="1872658"/>
            <a:ext cx="468000" cy="468000"/>
          </a:xfrm>
          <a:prstGeom prst="rect">
            <a:avLst/>
          </a:prstGeom>
        </p:spPr>
      </p:pic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60351B4A-6BB3-B9DA-023E-187EE4E1634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4542" y="1881516"/>
            <a:ext cx="468000" cy="468000"/>
          </a:xfrm>
          <a:prstGeom prst="rect">
            <a:avLst/>
          </a:prstGeom>
        </p:spPr>
      </p:pic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1A300893-C177-035B-A219-FC6049E2DC7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483" y="1880076"/>
            <a:ext cx="468000" cy="468000"/>
          </a:xfrm>
          <a:prstGeom prst="rect">
            <a:avLst/>
          </a:prstGeom>
        </p:spPr>
      </p:pic>
      <p:pic>
        <p:nvPicPr>
          <p:cNvPr id="13" name="Graphic 12" descr="Badge 6 with solid fill">
            <a:extLst>
              <a:ext uri="{FF2B5EF4-FFF2-40B4-BE49-F238E27FC236}">
                <a16:creationId xmlns:a16="http://schemas.microsoft.com/office/drawing/2014/main" id="{063091E7-A963-EF50-B2F2-C6CCFD335C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21248" y="1882631"/>
            <a:ext cx="468000" cy="468000"/>
          </a:xfrm>
          <a:prstGeom prst="rect">
            <a:avLst/>
          </a:prstGeom>
        </p:spPr>
      </p:pic>
      <p:pic>
        <p:nvPicPr>
          <p:cNvPr id="14" name="Graphic 13" descr="Badge 7 with solid fill">
            <a:extLst>
              <a:ext uri="{FF2B5EF4-FFF2-40B4-BE49-F238E27FC236}">
                <a16:creationId xmlns:a16="http://schemas.microsoft.com/office/drawing/2014/main" id="{7412FF20-691E-38CC-D8B3-456AF73DB55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3624" y="1884307"/>
            <a:ext cx="468000" cy="468000"/>
          </a:xfrm>
          <a:prstGeom prst="rect">
            <a:avLst/>
          </a:prstGeom>
        </p:spPr>
      </p:pic>
      <p:pic>
        <p:nvPicPr>
          <p:cNvPr id="15" name="Graphic 14" descr="Badge 8 with solid fill">
            <a:extLst>
              <a:ext uri="{FF2B5EF4-FFF2-40B4-BE49-F238E27FC236}">
                <a16:creationId xmlns:a16="http://schemas.microsoft.com/office/drawing/2014/main" id="{F71DD924-767F-6F93-1AF3-D96571DEC0C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06000" y="1883485"/>
            <a:ext cx="468000" cy="468000"/>
          </a:xfrm>
          <a:prstGeom prst="rect">
            <a:avLst/>
          </a:prstGeom>
        </p:spPr>
      </p:pic>
      <p:pic>
        <p:nvPicPr>
          <p:cNvPr id="16" name="Graphic 15" descr="Badge 9 with solid fill">
            <a:extLst>
              <a:ext uri="{FF2B5EF4-FFF2-40B4-BE49-F238E27FC236}">
                <a16:creationId xmlns:a16="http://schemas.microsoft.com/office/drawing/2014/main" id="{05746AA2-07AD-BB3D-8AC7-7E01AE9FFD6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64706" y="1880076"/>
            <a:ext cx="468000" cy="468000"/>
          </a:xfrm>
          <a:prstGeom prst="rect">
            <a:avLst/>
          </a:prstGeom>
        </p:spPr>
      </p:pic>
      <p:pic>
        <p:nvPicPr>
          <p:cNvPr id="28" name="Graphic 27" descr="Badge 1 outline">
            <a:extLst>
              <a:ext uri="{FF2B5EF4-FFF2-40B4-BE49-F238E27FC236}">
                <a16:creationId xmlns:a16="http://schemas.microsoft.com/office/drawing/2014/main" id="{377A0617-1C4D-93A7-0816-74355CD2748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0935" y="2382047"/>
            <a:ext cx="914400" cy="914400"/>
          </a:xfrm>
          <a:prstGeom prst="rect">
            <a:avLst/>
          </a:prstGeom>
        </p:spPr>
      </p:pic>
      <p:pic>
        <p:nvPicPr>
          <p:cNvPr id="32" name="Graphic 31" descr="Badge outline">
            <a:extLst>
              <a:ext uri="{FF2B5EF4-FFF2-40B4-BE49-F238E27FC236}">
                <a16:creationId xmlns:a16="http://schemas.microsoft.com/office/drawing/2014/main" id="{328E83A1-A5CF-14CE-994B-9FC912A453D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17798" y="2368814"/>
            <a:ext cx="914400" cy="914400"/>
          </a:xfrm>
          <a:prstGeom prst="rect">
            <a:avLst/>
          </a:prstGeom>
        </p:spPr>
      </p:pic>
      <p:pic>
        <p:nvPicPr>
          <p:cNvPr id="34" name="Graphic 33" descr="Badge 3 outline">
            <a:extLst>
              <a:ext uri="{FF2B5EF4-FFF2-40B4-BE49-F238E27FC236}">
                <a16:creationId xmlns:a16="http://schemas.microsoft.com/office/drawing/2014/main" id="{B8DB6A5A-BA59-B575-8EAE-1F62375C482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22942" y="2360054"/>
            <a:ext cx="914400" cy="914400"/>
          </a:xfrm>
          <a:prstGeom prst="rect">
            <a:avLst/>
          </a:prstGeom>
        </p:spPr>
      </p:pic>
      <p:pic>
        <p:nvPicPr>
          <p:cNvPr id="36" name="Graphic 35" descr="Badge 4 outline">
            <a:extLst>
              <a:ext uri="{FF2B5EF4-FFF2-40B4-BE49-F238E27FC236}">
                <a16:creationId xmlns:a16="http://schemas.microsoft.com/office/drawing/2014/main" id="{7D7894F2-405D-D537-E8CD-FFC2FD562CEA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653533" y="2382047"/>
            <a:ext cx="914400" cy="914400"/>
          </a:xfrm>
          <a:prstGeom prst="rect">
            <a:avLst/>
          </a:prstGeom>
        </p:spPr>
      </p:pic>
      <p:pic>
        <p:nvPicPr>
          <p:cNvPr id="38" name="Graphic 37" descr="Badge 5 outline">
            <a:extLst>
              <a:ext uri="{FF2B5EF4-FFF2-40B4-BE49-F238E27FC236}">
                <a16:creationId xmlns:a16="http://schemas.microsoft.com/office/drawing/2014/main" id="{CCB95B5E-BCD4-CD6A-8DA0-49EF454DFC6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470396" y="2382047"/>
            <a:ext cx="914400" cy="914400"/>
          </a:xfrm>
          <a:prstGeom prst="rect">
            <a:avLst/>
          </a:prstGeom>
        </p:spPr>
      </p:pic>
      <p:pic>
        <p:nvPicPr>
          <p:cNvPr id="40" name="Graphic 39" descr="Badge 6 outline">
            <a:extLst>
              <a:ext uri="{FF2B5EF4-FFF2-40B4-BE49-F238E27FC236}">
                <a16:creationId xmlns:a16="http://schemas.microsoft.com/office/drawing/2014/main" id="{B2E42FE5-E882-BB0B-DF27-634BED68E17D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87259" y="2360054"/>
            <a:ext cx="914400" cy="914400"/>
          </a:xfrm>
          <a:prstGeom prst="rect">
            <a:avLst/>
          </a:prstGeom>
        </p:spPr>
      </p:pic>
      <p:pic>
        <p:nvPicPr>
          <p:cNvPr id="42" name="Graphic 41" descr="Badge 7 outline">
            <a:extLst>
              <a:ext uri="{FF2B5EF4-FFF2-40B4-BE49-F238E27FC236}">
                <a16:creationId xmlns:a16="http://schemas.microsoft.com/office/drawing/2014/main" id="{4F474E09-0F6B-A545-A2FB-528D8342017C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4122" y="2382047"/>
            <a:ext cx="914400" cy="914400"/>
          </a:xfrm>
          <a:prstGeom prst="rect">
            <a:avLst/>
          </a:prstGeom>
        </p:spPr>
      </p:pic>
      <p:pic>
        <p:nvPicPr>
          <p:cNvPr id="44" name="Graphic 43" descr="Badge 8 outline">
            <a:extLst>
              <a:ext uri="{FF2B5EF4-FFF2-40B4-BE49-F238E27FC236}">
                <a16:creationId xmlns:a16="http://schemas.microsoft.com/office/drawing/2014/main" id="{E3982124-D3D3-AC60-CDFE-68CC967AC2ED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880662" y="2368814"/>
            <a:ext cx="914400" cy="914400"/>
          </a:xfrm>
          <a:prstGeom prst="rect">
            <a:avLst/>
          </a:prstGeom>
        </p:spPr>
      </p:pic>
      <p:pic>
        <p:nvPicPr>
          <p:cNvPr id="46" name="Graphic 45" descr="Badge 9 outline">
            <a:extLst>
              <a:ext uri="{FF2B5EF4-FFF2-40B4-BE49-F238E27FC236}">
                <a16:creationId xmlns:a16="http://schemas.microsoft.com/office/drawing/2014/main" id="{D98F73D0-5CF6-543B-2C7E-39B53C836163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686300" y="2368814"/>
            <a:ext cx="914400" cy="914400"/>
          </a:xfrm>
          <a:prstGeom prst="rect">
            <a:avLst/>
          </a:prstGeom>
        </p:spPr>
      </p:pic>
      <p:pic>
        <p:nvPicPr>
          <p:cNvPr id="48" name="Graphic 47" descr="Badge 10 outline">
            <a:extLst>
              <a:ext uri="{FF2B5EF4-FFF2-40B4-BE49-F238E27FC236}">
                <a16:creationId xmlns:a16="http://schemas.microsoft.com/office/drawing/2014/main" id="{9596ECA7-08AD-60AD-126A-2D32F85555E2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74065" y="2363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78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B93-0A54-F0A3-44FD-9D6D98D41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99" y="689938"/>
            <a:ext cx="10115202" cy="911576"/>
          </a:xfrm>
        </p:spPr>
        <p:txBody>
          <a:bodyPr>
            <a:noAutofit/>
          </a:bodyPr>
          <a:lstStyle>
            <a:lvl1pPr algn="ctr">
              <a:defRPr sz="7200" b="1">
                <a:latin typeface="+mn-lt"/>
              </a:defRPr>
            </a:lvl1pPr>
          </a:lstStyle>
          <a:p>
            <a:r>
              <a:rPr lang="en-GB" dirty="0"/>
              <a:t>Add Outline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10C5-6787-77AE-977F-D7E7083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28E-25F1-4E96-B0C2-F123D5F42706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6E4D-BDDF-D97C-2EC6-0E97470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Mobility citizenship in the 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CEC6-7F83-2BE7-95A9-5DF472D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49E6D0-17C2-32B5-650D-F84097C07B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501897"/>
              </p:ext>
            </p:extLst>
          </p:nvPr>
        </p:nvGraphicFramePr>
        <p:xfrm>
          <a:off x="726954" y="1971714"/>
          <a:ext cx="10440000" cy="328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7184884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4258649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1192458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99644677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Edit in Master slide view</a:t>
                      </a:r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0"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8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822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6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0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0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218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>
                        <a:extLs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6">
                        <a:extLst>
                          <a:ext uri="{96DAC541-7B7A-43D3-8B79-37D633B846F1}">
                            <asvg:svgBlip xmlns:asvg="http://schemas.microsoft.com/office/drawing/2016/SVG/main" r:embed="rId1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2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66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8">
                        <a:extLst>
                          <a:ext uri="{96DAC541-7B7A-43D3-8B79-37D633B846F1}">
                            <asvg:svgBlip xmlns:asvg="http://schemas.microsoft.com/office/drawing/2016/SVG/main" r:embed="rId1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0">
                        <a:extLst>
                          <a:ext uri="{96DAC541-7B7A-43D3-8B79-37D633B846F1}">
                            <asvg:svgBlip xmlns:asvg="http://schemas.microsoft.com/office/drawing/2016/SVG/main" r:embed="rId2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0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7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7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B93-0A54-F0A3-44FD-9D6D98D41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0283" y="606093"/>
            <a:ext cx="9876849" cy="911576"/>
          </a:xfrm>
        </p:spPr>
        <p:txBody>
          <a:bodyPr>
            <a:noAutofit/>
          </a:bodyPr>
          <a:lstStyle>
            <a:lvl1pPr algn="ctr">
              <a:defRPr sz="7200" b="1">
                <a:latin typeface="+mn-lt"/>
              </a:defRPr>
            </a:lvl1pPr>
          </a:lstStyle>
          <a:p>
            <a:r>
              <a:rPr lang="en-GB" dirty="0"/>
              <a:t>Add Outline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10C5-6787-77AE-977F-D7E7083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92F9-6256-4094-B17C-7B35EF85E378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6E4D-BDDF-D97C-2EC6-0E97470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Mobility citizenship in the 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CEC6-7F83-2BE7-95A9-5DF472D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44C630-4CDA-FEAA-2CD8-FEA97D8F0A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0834631"/>
              </p:ext>
            </p:extLst>
          </p:nvPr>
        </p:nvGraphicFramePr>
        <p:xfrm>
          <a:off x="1210282" y="1971714"/>
          <a:ext cx="9876850" cy="322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101">
                  <a:extLst>
                    <a:ext uri="{9D8B030D-6E8A-4147-A177-3AD203B41FA5}">
                      <a16:colId xmlns:a16="http://schemas.microsoft.com/office/drawing/2014/main" val="547184884"/>
                    </a:ext>
                  </a:extLst>
                </a:gridCol>
                <a:gridCol w="9275749">
                  <a:extLst>
                    <a:ext uri="{9D8B030D-6E8A-4147-A177-3AD203B41FA5}">
                      <a16:colId xmlns:a16="http://schemas.microsoft.com/office/drawing/2014/main" val="42586490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Edit in Master slide view</a:t>
                      </a:r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8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822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6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0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0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218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2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66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0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7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4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44500" indent="-244475">
              <a:defRPr/>
            </a:lvl2pPr>
            <a:lvl3pPr marL="627063" indent="-242888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3AA361-72A7-48BC-90E4-8B218E5E59E9}" type="datetime1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Slide </a:t>
            </a:r>
            <a:fld id="{9FAA51BB-2FC0-4DB8-B50E-F52D50E733B6}" type="slidenum">
              <a:rPr lang="en-GB" smtClean="0"/>
              <a:pPr/>
              <a:t>‹#›</a:t>
            </a:fld>
            <a:r>
              <a:rPr lang="en-GB" dirty="0"/>
              <a:t> of …</a:t>
            </a:r>
          </a:p>
        </p:txBody>
      </p:sp>
    </p:spTree>
    <p:extLst>
      <p:ext uri="{BB962C8B-B14F-4D97-AF65-F5344CB8AC3E}">
        <p14:creationId xmlns:p14="http://schemas.microsoft.com/office/powerpoint/2010/main" val="25952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F75-4629-998C-D4E2-8B503E84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60149-4935-39AC-F9A6-3A67DF9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90F9-E64B-4EC0-8619-D03E9EF38A8A}" type="datetime1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F1058-E5AB-75EB-3440-399DB9E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AE89-1CB8-B1D2-4FC2-01A5F935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32BC-C90A-4F3E-8CBF-DAC0F36B3CC6}" type="datetime1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664-CB3B-46B5-8866-4AA56CBF829E}" type="datetime1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AF511-6669-42F7-9EC2-108A1AF2306A}" type="datetime1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C0A-9172-432B-93EC-FAE6E5E5BD42}" type="datetime1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A90-CE3A-4EAB-9639-767BB307E937}" type="datetime1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745" y="286604"/>
            <a:ext cx="10398935" cy="911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745" y="1477880"/>
            <a:ext cx="10398935" cy="4681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E12B0A-2EE2-4D28-A08D-D43EE5C77762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/>
              <a:t>Slide </a:t>
            </a:r>
            <a:fld id="{9FAA51BB-2FC0-4DB8-B50E-F52D50E733B6}" type="slidenum">
              <a:rPr lang="en-GB" smtClean="0"/>
              <a:pPr/>
              <a:t>‹#›</a:t>
            </a:fld>
            <a:r>
              <a:rPr lang="en-GB"/>
              <a:t> of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67" r:id="rId5"/>
    <p:sldLayoutId id="2147483663" r:id="rId6"/>
    <p:sldLayoutId id="2147483668" r:id="rId7"/>
    <p:sldLayoutId id="2147483669" r:id="rId8"/>
    <p:sldLayoutId id="2147483664" r:id="rId9"/>
    <p:sldLayoutId id="2147483665" r:id="rId10"/>
    <p:sldLayoutId id="2147483673" r:id="rId11"/>
    <p:sldLayoutId id="2147483677" r:id="rId12"/>
    <p:sldLayoutId id="2147483674" r:id="rId13"/>
    <p:sldLayoutId id="2147483676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indent="-2444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 Narrow" panose="020B0606020202030204" pitchFamily="34" charset="0"/>
        <a:buChar char="●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8AB-E855-B75D-1B22-6FD2298C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CABD-BAEB-103A-45F6-027AFD9B2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6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D0D450-8CFB-AC7C-1B83-A3C94EE3F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93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ore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B88C00"/>
      </a:hlink>
      <a:folHlink>
        <a:srgbClr val="B88C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.07.16-Osaka (2).potx" id="{F367870B-07B6-4A92-B79C-2FF078511058}" vid="{F4EEC380-1E22-4ECD-AAAA-2F5066C2B2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Aptos</vt:lpstr>
      <vt:lpstr>Arial</vt:lpstr>
      <vt:lpstr>Arial Narrow</vt:lpstr>
      <vt:lpstr>Arial Nova Cond Light</vt:lpstr>
      <vt:lpstr>Calibri</vt:lpstr>
      <vt:lpstr>Calibri Light</vt:lpstr>
      <vt:lpstr>Courier New</vt:lpstr>
      <vt:lpstr>Freestyle Script</vt:lpstr>
      <vt:lpstr>Wingdings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Moreh</dc:creator>
  <cp:lastModifiedBy>Chris Moreh</cp:lastModifiedBy>
  <cp:revision>12</cp:revision>
  <dcterms:created xsi:type="dcterms:W3CDTF">2024-07-11T08:19:40Z</dcterms:created>
  <dcterms:modified xsi:type="dcterms:W3CDTF">2024-10-17T09:23:09Z</dcterms:modified>
</cp:coreProperties>
</file>