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3" r:id="rId3"/>
    <p:sldId id="257" r:id="rId4"/>
    <p:sldId id="258" r:id="rId5"/>
    <p:sldId id="259" r:id="rId6"/>
    <p:sldId id="260" r:id="rId7"/>
    <p:sldId id="271" r:id="rId8"/>
    <p:sldId id="272" r:id="rId9"/>
    <p:sldId id="273" r:id="rId10"/>
    <p:sldId id="275" r:id="rId11"/>
    <p:sldId id="274" r:id="rId12"/>
    <p:sldId id="330" r:id="rId13"/>
    <p:sldId id="276" r:id="rId14"/>
    <p:sldId id="277" r:id="rId15"/>
    <p:sldId id="278" r:id="rId16"/>
    <p:sldId id="279" r:id="rId17"/>
    <p:sldId id="280" r:id="rId18"/>
    <p:sldId id="281" r:id="rId19"/>
    <p:sldId id="283" r:id="rId20"/>
    <p:sldId id="284" r:id="rId21"/>
    <p:sldId id="285" r:id="rId22"/>
    <p:sldId id="286" r:id="rId23"/>
    <p:sldId id="287" r:id="rId24"/>
    <p:sldId id="282" r:id="rId25"/>
    <p:sldId id="288" r:id="rId26"/>
    <p:sldId id="289" r:id="rId27"/>
    <p:sldId id="29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91" r:id="rId39"/>
    <p:sldId id="29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7E3EC80-5555-4C4F-B3A8-72CA1AAE31FF}">
          <p14:sldIdLst>
            <p14:sldId id="293"/>
            <p14:sldId id="257"/>
            <p14:sldId id="258"/>
            <p14:sldId id="259"/>
            <p14:sldId id="260"/>
            <p14:sldId id="271"/>
            <p14:sldId id="273"/>
            <p14:sldId id="275"/>
            <p14:sldId id="274"/>
            <p14:sldId id="330"/>
            <p14:sldId id="276"/>
            <p14:sldId id="277"/>
            <p14:sldId id="278"/>
            <p14:sldId id="279"/>
            <p14:sldId id="280"/>
            <p14:sldId id="281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91"/>
            <p14:sldId id="272"/>
            <p14:sldId id="282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3E9B-355C-4453-8C0F-F632E934B26F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3D0F-2644-4D11-BBB1-CABF696C523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3E9B-355C-4453-8C0F-F632E934B26F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3D0F-2644-4D11-BBB1-CABF696C523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3E9B-355C-4453-8C0F-F632E934B26F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3D0F-2644-4D11-BBB1-CABF696C523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矩形 347"/>
          <p:cNvSpPr/>
          <p:nvPr userDrawn="1"/>
        </p:nvSpPr>
        <p:spPr>
          <a:xfrm flipH="1" flipV="1">
            <a:off x="0" y="0"/>
            <a:ext cx="12192000" cy="6857999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328229" y="1318986"/>
            <a:ext cx="5192258" cy="2657402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28229" y="4802751"/>
            <a:ext cx="519225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328231" y="4506480"/>
            <a:ext cx="5192258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34" y="515420"/>
            <a:ext cx="1528353" cy="51327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2" name="矩形 1153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015999" y="3934825"/>
            <a:ext cx="5967965" cy="55879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145770"/>
            <a:ext cx="6340475" cy="2534587"/>
          </a:xfrm>
        </p:spPr>
        <p:txBody>
          <a:bodyPr anchor="b" anchorCtr="0">
            <a:normAutofit/>
          </a:bodyPr>
          <a:lstStyle>
            <a:lvl1pPr algn="l">
              <a:defRPr sz="4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5091706"/>
            <a:ext cx="634047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5387977"/>
            <a:ext cx="634047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3E9B-355C-4453-8C0F-F632E934B26F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3D0F-2644-4D11-BBB1-CABF696C523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3E9B-355C-4453-8C0F-F632E934B26F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3D0F-2644-4D11-BBB1-CABF696C523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3E9B-355C-4453-8C0F-F632E934B26F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3D0F-2644-4D11-BBB1-CABF696C523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3E9B-355C-4453-8C0F-F632E934B26F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3D0F-2644-4D11-BBB1-CABF696C523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3E9B-355C-4453-8C0F-F632E934B26F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3D0F-2644-4D11-BBB1-CABF696C523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3E9B-355C-4453-8C0F-F632E934B26F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3D0F-2644-4D11-BBB1-CABF696C523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3E9B-355C-4453-8C0F-F632E934B26F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3D0F-2644-4D11-BBB1-CABF696C523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3E9B-355C-4453-8C0F-F632E934B26F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3D0F-2644-4D11-BBB1-CABF696C523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3E9B-355C-4453-8C0F-F632E934B26F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33D0F-2644-4D11-BBB1-CABF696C523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.xml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.xml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矩形: 圆角 1089"/>
          <p:cNvSpPr/>
          <p:nvPr/>
        </p:nvSpPr>
        <p:spPr>
          <a:xfrm>
            <a:off x="669925" y="3857356"/>
            <a:ext cx="4153867" cy="451207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4"/>
              </a:gs>
              <a:gs pos="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对象 2" hidden="1"/>
          <p:cNvGraphicFramePr>
            <a:graphicFrameLocks noChangeAspect="1"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/>
        </a:graphic>
      </p:graphicFrame>
      <p:sp>
        <p:nvSpPr>
          <p:cNvPr id="2" name="矩形 1" hidden="1"/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015999" y="3934825"/>
            <a:ext cx="5967965" cy="558799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演讲人： 刘峰</a:t>
            </a:r>
            <a:endParaRPr lang="en-US" altLang="zh-CN" sz="16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145770"/>
            <a:ext cx="7625936" cy="2534587"/>
          </a:xfrm>
        </p:spPr>
        <p:txBody>
          <a:bodyPr/>
          <a:lstStyle/>
          <a:p>
            <a:br>
              <a:rPr lang="en-US" altLang="zh-CN" dirty="0"/>
            </a:br>
            <a:r>
              <a:rPr lang="en-US" altLang="zh-CN" sz="5400" dirty="0">
                <a:gradFill>
                  <a:gsLst>
                    <a:gs pos="100000">
                      <a:schemeClr val="accent4"/>
                    </a:gs>
                    <a:gs pos="0">
                      <a:schemeClr val="accent1"/>
                    </a:gs>
                  </a:gsLst>
                  <a:lin ang="0" scaled="1"/>
                </a:gradFill>
              </a:rPr>
              <a:t>Git</a:t>
            </a:r>
            <a:r>
              <a:rPr lang="zh-CN" altLang="en-US" sz="5400" dirty="0">
                <a:gradFill>
                  <a:gsLst>
                    <a:gs pos="100000">
                      <a:schemeClr val="accent4"/>
                    </a:gs>
                    <a:gs pos="0">
                      <a:schemeClr val="accent1"/>
                    </a:gs>
                  </a:gsLst>
                  <a:lin ang="0" scaled="1"/>
                </a:gradFill>
              </a:rPr>
              <a:t>从入门到放弃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天津合众未来科技有限公司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2021/03/30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5" y="543944"/>
            <a:ext cx="1792012" cy="601826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Commit</a:t>
            </a:r>
            <a:endParaRPr lang="en-US" dirty="0"/>
          </a:p>
        </p:txBody>
      </p:sp>
      <p:pic>
        <p:nvPicPr>
          <p:cNvPr id="4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0688"/>
            <a:ext cx="5024486" cy="4802188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7"/>
            <a:ext cx="5791200" cy="26079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481" y="589695"/>
            <a:ext cx="1924319" cy="87642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100" y="4350385"/>
            <a:ext cx="5715000" cy="21418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7845" y="4664710"/>
            <a:ext cx="8696325" cy="1971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45" y="473710"/>
            <a:ext cx="6467475" cy="1647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45" y="1908810"/>
            <a:ext cx="5114925" cy="2755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9230" y="1555115"/>
            <a:ext cx="5395595" cy="31095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3342" y="473393"/>
            <a:ext cx="1924319" cy="8764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60396"/>
            <a:ext cx="10515600" cy="3716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400" dirty="0"/>
              <a:t>  以上就是</a:t>
            </a:r>
            <a:r>
              <a:rPr lang="en-US" altLang="zh-CN" sz="4400" dirty="0"/>
              <a:t>Git</a:t>
            </a:r>
            <a:r>
              <a:rPr lang="zh-CN" altLang="en-US" sz="4400" dirty="0"/>
              <a:t>四大对象中的三个，还有一个是</a:t>
            </a:r>
            <a:r>
              <a:rPr lang="en-US" altLang="zh-CN" sz="4400" dirty="0"/>
              <a:t>Tag</a:t>
            </a:r>
            <a:r>
              <a:rPr lang="zh-CN" altLang="en-US" sz="4400" dirty="0"/>
              <a:t>对象，是用在有签名的</a:t>
            </a:r>
            <a:r>
              <a:rPr lang="en-US" altLang="zh-CN" sz="4400" dirty="0"/>
              <a:t>tag</a:t>
            </a:r>
            <a:r>
              <a:rPr lang="zh-CN" altLang="en-US" sz="4400" dirty="0"/>
              <a:t>中的，这里我们不再赘述</a:t>
            </a:r>
            <a:endParaRPr lang="en-US" sz="4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6537" y="681038"/>
            <a:ext cx="1924319" cy="87642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       想要了解</a:t>
            </a:r>
            <a:r>
              <a:rPr lang="en-US" altLang="zh-CN" dirty="0"/>
              <a:t>Git</a:t>
            </a:r>
            <a:r>
              <a:rPr lang="zh-CN" altLang="en-US" dirty="0"/>
              <a:t>，就要了解</a:t>
            </a:r>
            <a:r>
              <a:rPr lang="en-US" altLang="zh-CN" dirty="0"/>
              <a:t>Git</a:t>
            </a:r>
            <a:r>
              <a:rPr lang="zh-CN" altLang="en-US" dirty="0"/>
              <a:t>的数据结构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z="4800" dirty="0"/>
              <a:t>Git</a:t>
            </a:r>
            <a:r>
              <a:rPr lang="zh-CN" altLang="en-US" sz="4800" dirty="0"/>
              <a:t>的四种对象</a:t>
            </a:r>
            <a:endParaRPr lang="en-US" altLang="zh-CN" sz="4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4800" dirty="0"/>
              <a:t>Sha1</a:t>
            </a:r>
            <a:r>
              <a:rPr lang="zh-CN" altLang="en-US" sz="4800" dirty="0"/>
              <a:t> </a:t>
            </a:r>
            <a:r>
              <a:rPr lang="en-US" altLang="zh-CN" sz="4800" dirty="0"/>
              <a:t>hash</a:t>
            </a:r>
            <a:endParaRPr lang="en-US" altLang="zh-CN" sz="4800" dirty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4800" dirty="0"/>
              <a:t>有向无环图</a:t>
            </a:r>
            <a:endParaRPr lang="en-US" altLang="zh-CN" sz="4800" dirty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4800" dirty="0"/>
              <a:t>一些引用文件</a:t>
            </a:r>
            <a:endParaRPr lang="en-US" altLang="zh-CN" sz="4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057" y="557839"/>
            <a:ext cx="1533739" cy="8002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575" y="4197420"/>
            <a:ext cx="1924319" cy="87642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Sha1 hash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636" y="1522737"/>
            <a:ext cx="11336332" cy="4725059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349414"/>
            <a:ext cx="5498968" cy="1552443"/>
          </a:xfr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52215"/>
            <a:ext cx="5385847" cy="129558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9481" y="401234"/>
            <a:ext cx="1924319" cy="87642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       想要了解</a:t>
            </a:r>
            <a:r>
              <a:rPr lang="en-US" altLang="zh-CN" dirty="0"/>
              <a:t>Git</a:t>
            </a:r>
            <a:r>
              <a:rPr lang="zh-CN" altLang="en-US" dirty="0"/>
              <a:t>，就要了解</a:t>
            </a:r>
            <a:r>
              <a:rPr lang="en-US" altLang="zh-CN" dirty="0"/>
              <a:t>Git</a:t>
            </a:r>
            <a:r>
              <a:rPr lang="zh-CN" altLang="en-US" dirty="0"/>
              <a:t>的数据结构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z="4800" dirty="0"/>
              <a:t>Git</a:t>
            </a:r>
            <a:r>
              <a:rPr lang="zh-CN" altLang="en-US" sz="4800" dirty="0"/>
              <a:t>的四种对象</a:t>
            </a:r>
            <a:endParaRPr lang="en-US" altLang="zh-CN" sz="4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4800" dirty="0"/>
              <a:t>Sha1</a:t>
            </a:r>
            <a:r>
              <a:rPr lang="zh-CN" altLang="en-US" sz="4800" dirty="0"/>
              <a:t> </a:t>
            </a:r>
            <a:r>
              <a:rPr lang="en-US" altLang="zh-CN" sz="4800" dirty="0"/>
              <a:t>hash</a:t>
            </a:r>
            <a:endParaRPr lang="en-US" altLang="zh-CN" sz="4800" dirty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4800" dirty="0"/>
              <a:t>有向无环图</a:t>
            </a:r>
            <a:endParaRPr lang="en-US" altLang="zh-CN" sz="4800" dirty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4800" dirty="0"/>
              <a:t>一些引用文件</a:t>
            </a:r>
            <a:endParaRPr lang="en-US" altLang="zh-CN" sz="4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057" y="557839"/>
            <a:ext cx="1533739" cy="8002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6281" y="4197420"/>
            <a:ext cx="1924319" cy="87642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有向无环图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01" y="1461154"/>
            <a:ext cx="10444899" cy="380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908901" y="5608948"/>
            <a:ext cx="10356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有向就很好理解了，因为都是指向父</a:t>
            </a:r>
            <a:r>
              <a:rPr lang="en-US" altLang="zh-CN" sz="3600" dirty="0"/>
              <a:t>COMMIT</a:t>
            </a:r>
            <a:r>
              <a:rPr lang="zh-CN" altLang="en-US" sz="3600" dirty="0"/>
              <a:t>的；无环是因为所有的</a:t>
            </a:r>
            <a:r>
              <a:rPr lang="en-US" altLang="zh-CN" sz="3600" dirty="0"/>
              <a:t>Git </a:t>
            </a:r>
            <a:r>
              <a:rPr lang="zh-CN" altLang="en-US" sz="3600" dirty="0"/>
              <a:t>对象都是只读的</a:t>
            </a:r>
            <a:endParaRPr lang="en-US" sz="3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481" y="365125"/>
            <a:ext cx="1924319" cy="87642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       想要了解</a:t>
            </a:r>
            <a:r>
              <a:rPr lang="en-US" altLang="zh-CN" dirty="0"/>
              <a:t>Git</a:t>
            </a:r>
            <a:r>
              <a:rPr lang="zh-CN" altLang="en-US" dirty="0"/>
              <a:t>，就要了解</a:t>
            </a:r>
            <a:r>
              <a:rPr lang="en-US" altLang="zh-CN" dirty="0"/>
              <a:t>Git</a:t>
            </a:r>
            <a:r>
              <a:rPr lang="zh-CN" altLang="en-US" dirty="0"/>
              <a:t>的数据结构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z="4800" dirty="0"/>
              <a:t>Git</a:t>
            </a:r>
            <a:r>
              <a:rPr lang="zh-CN" altLang="en-US" sz="4800" dirty="0"/>
              <a:t>的四种对象</a:t>
            </a:r>
            <a:endParaRPr lang="en-US" altLang="zh-CN" sz="4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4800" dirty="0"/>
              <a:t>Sha1</a:t>
            </a:r>
            <a:r>
              <a:rPr lang="zh-CN" altLang="en-US" sz="4800" dirty="0"/>
              <a:t> </a:t>
            </a:r>
            <a:r>
              <a:rPr lang="en-US" altLang="zh-CN" sz="4800" dirty="0"/>
              <a:t>hash</a:t>
            </a:r>
            <a:endParaRPr lang="en-US" altLang="zh-CN" sz="48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4800" dirty="0"/>
              <a:t>有向无环图</a:t>
            </a:r>
            <a:endParaRPr lang="en-US" altLang="zh-CN" sz="4800" dirty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4800" dirty="0"/>
              <a:t>一些引用文件</a:t>
            </a:r>
            <a:endParaRPr lang="en-US" altLang="zh-CN" sz="4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057" y="557839"/>
            <a:ext cx="1533739" cy="8002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683" y="4253981"/>
            <a:ext cx="1924319" cy="87642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引用文件（指针）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学过</a:t>
            </a:r>
            <a:r>
              <a:rPr lang="en-US" altLang="zh-CN" dirty="0"/>
              <a:t>C/C++</a:t>
            </a:r>
            <a:r>
              <a:rPr lang="zh-CN" altLang="en-US" dirty="0"/>
              <a:t>的人都应该知道指针分为两种，一种是指针变量，就是指向的东西可以被改变；另一种叫做指针常量，一旦被创建就始终指向一个地方。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Git</a:t>
            </a:r>
            <a:r>
              <a:rPr lang="zh-CN" altLang="en-US" dirty="0"/>
              <a:t>里也有相同的两种引用文件：</a:t>
            </a:r>
            <a:endParaRPr lang="en-US" altLang="zh-CN" dirty="0"/>
          </a:p>
          <a:p>
            <a:pPr lvl="1"/>
            <a:r>
              <a:rPr lang="zh-CN" altLang="en-US" dirty="0"/>
              <a:t>分支 </a:t>
            </a:r>
            <a:r>
              <a:rPr lang="en-US" altLang="zh-CN" dirty="0"/>
              <a:t>– Branch  ( </a:t>
            </a:r>
            <a:r>
              <a:rPr lang="zh-CN" altLang="en-US" dirty="0"/>
              <a:t>可变引用 ）</a:t>
            </a:r>
            <a:endParaRPr lang="en-US" altLang="zh-CN" dirty="0"/>
          </a:p>
          <a:p>
            <a:pPr lvl="1"/>
            <a:r>
              <a:rPr lang="zh-CN" altLang="en-US" dirty="0"/>
              <a:t>普通的标签  </a:t>
            </a:r>
            <a:r>
              <a:rPr lang="en-US" altLang="zh-CN" dirty="0"/>
              <a:t>Tag  </a:t>
            </a:r>
            <a:r>
              <a:rPr lang="zh-CN" altLang="en-US" dirty="0"/>
              <a:t>（只读引用）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比如看下面的例子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481" y="589695"/>
            <a:ext cx="1924319" cy="87642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7777" y="434071"/>
            <a:ext cx="6935168" cy="1905266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28" y="2704791"/>
            <a:ext cx="6205069" cy="134567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039" y="1020643"/>
            <a:ext cx="5020376" cy="155279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125" y="2573435"/>
            <a:ext cx="6704875" cy="152350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371" y="4153209"/>
            <a:ext cx="9730549" cy="25021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8296" y="228759"/>
            <a:ext cx="1924319" cy="8764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commit</a:t>
            </a:r>
            <a:r>
              <a:rPr lang="zh-CN" altLang="en-US" dirty="0"/>
              <a:t>的样子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74511"/>
            <a:ext cx="10515600" cy="4714825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481" y="589695"/>
            <a:ext cx="1924319" cy="87642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当我们新建</a:t>
            </a:r>
            <a:r>
              <a:rPr lang="en-US" altLang="zh-CN" dirty="0"/>
              <a:t>branch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1308" y="1521618"/>
            <a:ext cx="8013010" cy="1325563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39" y="2847181"/>
            <a:ext cx="4667901" cy="21720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761" y="2847182"/>
            <a:ext cx="5735548" cy="371387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07" y="4939646"/>
            <a:ext cx="5459953" cy="169682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2974" y="413762"/>
            <a:ext cx="1924319" cy="87642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750" y="148309"/>
            <a:ext cx="10515600" cy="2679733"/>
          </a:xfrm>
        </p:spPr>
        <p:txBody>
          <a:bodyPr>
            <a:normAutofit/>
          </a:bodyPr>
          <a:lstStyle/>
          <a:p>
            <a:r>
              <a:rPr lang="zh-CN" altLang="en-US" dirty="0"/>
              <a:t>当我们</a:t>
            </a:r>
            <a:r>
              <a:rPr lang="en-US" altLang="zh-CN" dirty="0"/>
              <a:t>commit</a:t>
            </a:r>
            <a:r>
              <a:rPr lang="zh-CN" altLang="en-US" dirty="0"/>
              <a:t>之后，</a:t>
            </a:r>
            <a:r>
              <a:rPr lang="en-US" altLang="zh-CN" dirty="0"/>
              <a:t>branch</a:t>
            </a:r>
            <a:r>
              <a:rPr lang="zh-CN" altLang="en-US" dirty="0"/>
              <a:t>会指向</a:t>
            </a:r>
            <a:br>
              <a:rPr lang="en-US" altLang="zh-CN" dirty="0"/>
            </a:br>
            <a:r>
              <a:rPr lang="zh-CN" altLang="en-US" dirty="0"/>
              <a:t>新的</a:t>
            </a:r>
            <a:r>
              <a:rPr lang="en-US" altLang="zh-CN" dirty="0"/>
              <a:t>Commit </a:t>
            </a:r>
            <a:r>
              <a:rPr lang="zh-CN" altLang="en-US" dirty="0"/>
              <a:t>对象文件，</a:t>
            </a:r>
            <a:r>
              <a:rPr lang="en-US" altLang="zh-CN" dirty="0"/>
              <a:t>Tag</a:t>
            </a:r>
            <a:r>
              <a:rPr lang="zh-CN" altLang="en-US" dirty="0"/>
              <a:t>同理，只不过不能重新指向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3600" y="1803715"/>
            <a:ext cx="7664777" cy="1448532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3" y="3252247"/>
            <a:ext cx="10711663" cy="33276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190" y="148309"/>
            <a:ext cx="1924319" cy="87642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5396" y="273378"/>
            <a:ext cx="4417404" cy="1939311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296" y="457110"/>
            <a:ext cx="4811565" cy="184302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95" y="2884603"/>
            <a:ext cx="6420439" cy="170179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62" y="4807671"/>
            <a:ext cx="6487914" cy="13827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8451" y="366611"/>
            <a:ext cx="1924319" cy="87642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相信你们每个人都或多或少听过或见过</a:t>
            </a:r>
            <a:r>
              <a:rPr lang="en-US" altLang="zh-CN" sz="4000" dirty="0"/>
              <a:t>HEAD</a:t>
            </a:r>
            <a:r>
              <a:rPr lang="zh-CN" altLang="en-US" sz="4000" dirty="0"/>
              <a:t>，</a:t>
            </a:r>
            <a:endParaRPr lang="en-US" altLang="zh-CN" sz="4000" dirty="0"/>
          </a:p>
          <a:p>
            <a:pPr marL="0" indent="0">
              <a:buNone/>
            </a:pPr>
            <a:r>
              <a:rPr lang="zh-CN" altLang="en-US" sz="4000" dirty="0"/>
              <a:t>但是却不清楚</a:t>
            </a:r>
            <a:r>
              <a:rPr lang="en-US" altLang="zh-CN" sz="4000" dirty="0"/>
              <a:t>HEAD</a:t>
            </a:r>
            <a:r>
              <a:rPr lang="zh-CN" altLang="en-US" sz="4000" dirty="0"/>
              <a:t>究竟是什么</a:t>
            </a:r>
            <a:endParaRPr lang="en-US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9403" y="443524"/>
            <a:ext cx="1924319" cy="87642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特殊的引用： </a:t>
            </a:r>
            <a:r>
              <a:rPr lang="en-US" altLang="zh-CN" dirty="0"/>
              <a:t>HEAD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HEAD</a:t>
            </a:r>
            <a:r>
              <a:rPr lang="zh-CN" altLang="en-US" dirty="0"/>
              <a:t>就是你当前所在的</a:t>
            </a:r>
            <a:r>
              <a:rPr lang="en-US" altLang="zh-CN" dirty="0"/>
              <a:t>commit</a:t>
            </a:r>
            <a:r>
              <a:rPr lang="zh-CN" altLang="en-US" dirty="0"/>
              <a:t>，学过数据结构就会知道</a:t>
            </a:r>
            <a:r>
              <a:rPr lang="en-US" altLang="zh-CN" dirty="0"/>
              <a:t>Head</a:t>
            </a:r>
            <a:r>
              <a:rPr lang="zh-CN" altLang="en-US" dirty="0"/>
              <a:t>就是头部索引，但为什么说</a:t>
            </a:r>
            <a:r>
              <a:rPr lang="en-US" altLang="zh-CN" dirty="0"/>
              <a:t>HEAD</a:t>
            </a:r>
            <a:r>
              <a:rPr lang="zh-CN" altLang="en-US" dirty="0"/>
              <a:t>特殊呢？其实是因为</a:t>
            </a:r>
            <a:r>
              <a:rPr lang="en-US" altLang="zh-CN" dirty="0"/>
              <a:t>HEAD</a:t>
            </a:r>
            <a:r>
              <a:rPr lang="zh-CN" altLang="en-US" dirty="0"/>
              <a:t>可以指向别的索引（</a:t>
            </a:r>
            <a:r>
              <a:rPr lang="en-US" altLang="zh-CN" dirty="0"/>
              <a:t>Branch</a:t>
            </a:r>
            <a:r>
              <a:rPr lang="zh-CN" altLang="en-US" dirty="0"/>
              <a:t>）（二级指针）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它的作用就是在你</a:t>
            </a:r>
            <a:r>
              <a:rPr lang="en-US" altLang="zh-CN" dirty="0"/>
              <a:t>commit</a:t>
            </a:r>
            <a:r>
              <a:rPr lang="zh-CN" altLang="en-US" dirty="0"/>
              <a:t>的时候操作当前指向的一级指针（</a:t>
            </a:r>
            <a:r>
              <a:rPr lang="en-US" altLang="zh-CN" dirty="0"/>
              <a:t>branch</a:t>
            </a:r>
            <a:r>
              <a:rPr lang="zh-CN" altLang="en-US" dirty="0"/>
              <a:t>），指向新的</a:t>
            </a:r>
            <a:r>
              <a:rPr lang="en-US" altLang="zh-CN" dirty="0"/>
              <a:t>commit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266234"/>
            <a:ext cx="4101445" cy="21694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921" y="4266234"/>
            <a:ext cx="4789603" cy="20456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481" y="365125"/>
            <a:ext cx="1924319" cy="87642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31113"/>
            <a:ext cx="10515600" cy="1325563"/>
          </a:xfrm>
        </p:spPr>
        <p:txBody>
          <a:bodyPr/>
          <a:lstStyle/>
          <a:p>
            <a:r>
              <a:rPr lang="zh-CN" altLang="en-US" dirty="0"/>
              <a:t>这种情况你们都见过吧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36569"/>
            <a:ext cx="10515600" cy="5097708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061" y="545630"/>
            <a:ext cx="1924319" cy="87642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4188" y="1534048"/>
            <a:ext cx="10515600" cy="1325563"/>
          </a:xfrm>
        </p:spPr>
        <p:txBody>
          <a:bodyPr/>
          <a:lstStyle/>
          <a:p>
            <a:r>
              <a:rPr lang="zh-CN" altLang="en-US" dirty="0"/>
              <a:t>其实是因为</a:t>
            </a:r>
            <a:r>
              <a:rPr lang="en-US" altLang="zh-CN" dirty="0"/>
              <a:t>HEAD</a:t>
            </a:r>
            <a:r>
              <a:rPr lang="zh-CN" altLang="en-US" dirty="0"/>
              <a:t>直接指向了只读的</a:t>
            </a:r>
            <a:r>
              <a:rPr lang="en-US" altLang="zh-CN" dirty="0"/>
              <a:t>Commit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274445"/>
            <a:ext cx="8588604" cy="298632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804" y="332430"/>
            <a:ext cx="1924319" cy="87642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分支处理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1599" y="2743818"/>
            <a:ext cx="8068801" cy="2514951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240" y="520967"/>
            <a:ext cx="1924319" cy="87642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1750" y="4660819"/>
            <a:ext cx="9599268" cy="2071785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3" y="3297024"/>
            <a:ext cx="10365882" cy="18971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47" y="125396"/>
            <a:ext cx="8736770" cy="351521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3634" y="396577"/>
            <a:ext cx="1924319" cy="87642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525" y="182170"/>
            <a:ext cx="10436950" cy="32468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4" y="4406402"/>
            <a:ext cx="10208397" cy="19284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840" y="2990789"/>
            <a:ext cx="1924319" cy="87642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718" y="182170"/>
            <a:ext cx="1924319" cy="8764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Blob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6445" y="1772239"/>
            <a:ext cx="8389856" cy="4817097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001" y="416831"/>
            <a:ext cx="1924319" cy="87642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4440" y="140383"/>
            <a:ext cx="9602628" cy="32886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45" y="1960805"/>
            <a:ext cx="7560154" cy="17027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83" y="3898137"/>
            <a:ext cx="8599250" cy="265128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7198" y="5479465"/>
            <a:ext cx="1924319" cy="87642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7031" y="92538"/>
            <a:ext cx="9497938" cy="47811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696" y="3143839"/>
            <a:ext cx="6547576" cy="345963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607" y="4873658"/>
            <a:ext cx="4133995" cy="172981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034" y="109035"/>
            <a:ext cx="1924319" cy="87642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7837" y="915009"/>
            <a:ext cx="10248811" cy="50279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329" y="332430"/>
            <a:ext cx="1924319" cy="87642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0133" y="424206"/>
            <a:ext cx="10595728" cy="57220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33" y="273513"/>
            <a:ext cx="1924319" cy="87642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Rebase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17026" y="1690688"/>
            <a:ext cx="8782397" cy="4549856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332" y="589695"/>
            <a:ext cx="1924319" cy="87642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如果是</a:t>
            </a:r>
            <a:r>
              <a:rPr lang="en-US" altLang="zh-CN" dirty="0"/>
              <a:t>merge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27141"/>
            <a:ext cx="10515600" cy="48830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402" y="650719"/>
            <a:ext cx="1924319" cy="87642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Rebase</a:t>
            </a:r>
            <a:r>
              <a:rPr lang="zh-CN" altLang="en-US" dirty="0"/>
              <a:t>的情况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1" y="1852303"/>
            <a:ext cx="10515600" cy="4350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768" y="655164"/>
            <a:ext cx="1924319" cy="87642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QA</a:t>
            </a:r>
            <a:r>
              <a:rPr lang="zh-CN" altLang="en-US" dirty="0"/>
              <a:t>时间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>
                <a:solidFill>
                  <a:srgbClr val="FF0000"/>
                </a:solidFill>
              </a:rPr>
              <a:t>有什么问题尽管问</a:t>
            </a:r>
            <a:endParaRPr lang="en-US" sz="800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1440" y="520966"/>
            <a:ext cx="1924319" cy="87642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/>
        </a:graphic>
      </p:graphicFrame>
      <p:sp>
        <p:nvSpPr>
          <p:cNvPr id="2" name="矩形 1" hidden="1"/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7200" dirty="0">
                <a:gradFill>
                  <a:gsLst>
                    <a:gs pos="100000">
                      <a:srgbClr val="FF5B5B"/>
                    </a:gs>
                    <a:gs pos="14000">
                      <a:srgbClr val="D00000"/>
                    </a:gs>
                  </a:gsLst>
                  <a:lin ang="2700000" scaled="1"/>
                </a:gradFill>
              </a:rPr>
              <a:t>请批评指正</a:t>
            </a:r>
            <a:br>
              <a:rPr lang="en-US" altLang="zh-CN" sz="7200" dirty="0"/>
            </a:br>
            <a:r>
              <a:rPr lang="zh-CN" altLang="en-US" sz="2400" dirty="0"/>
              <a:t>做用户最省心的</a:t>
            </a:r>
            <a:r>
              <a:rPr lang="en-US" altLang="zh-CN" sz="2400" dirty="0"/>
              <a:t>IT</a:t>
            </a:r>
            <a:r>
              <a:rPr lang="zh-CN" altLang="en-US" sz="2400" dirty="0"/>
              <a:t>服务专家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天津合众未来科技有限公司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Tree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0686"/>
            <a:ext cx="4506013" cy="4531003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641" y="1690686"/>
            <a:ext cx="5081047" cy="45310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2369" y="365125"/>
            <a:ext cx="1924319" cy="8764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commit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2759" y="1690688"/>
            <a:ext cx="5024486" cy="4802188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440" y="681222"/>
            <a:ext cx="1924319" cy="8764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       想要了解</a:t>
            </a:r>
            <a:r>
              <a:rPr lang="en-US" altLang="zh-CN" dirty="0"/>
              <a:t>Git</a:t>
            </a:r>
            <a:r>
              <a:rPr lang="zh-CN" altLang="en-US" dirty="0"/>
              <a:t>，就要了解</a:t>
            </a:r>
            <a:r>
              <a:rPr lang="en-US" altLang="zh-CN" dirty="0"/>
              <a:t>Git</a:t>
            </a:r>
            <a:r>
              <a:rPr lang="zh-CN" altLang="en-US" dirty="0"/>
              <a:t>的数据结构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zh-CN" sz="4800" dirty="0"/>
              <a:t>Git</a:t>
            </a:r>
            <a:r>
              <a:rPr lang="zh-CN" altLang="en-US" sz="4800" dirty="0"/>
              <a:t>的四种对象</a:t>
            </a:r>
            <a:endParaRPr lang="en-US" altLang="zh-CN" sz="4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4800" dirty="0"/>
              <a:t>Sha1</a:t>
            </a:r>
            <a:r>
              <a:rPr lang="zh-CN" altLang="en-US" sz="4800" dirty="0"/>
              <a:t> </a:t>
            </a:r>
            <a:r>
              <a:rPr lang="en-US" altLang="zh-CN" sz="4800" dirty="0"/>
              <a:t>hash</a:t>
            </a:r>
            <a:endParaRPr lang="en-US" altLang="zh-CN" sz="4800" dirty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4800" dirty="0"/>
              <a:t>有向无环图</a:t>
            </a:r>
            <a:endParaRPr lang="en-US" altLang="zh-CN" sz="4800" dirty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4800" dirty="0"/>
              <a:t>一些引用文件</a:t>
            </a:r>
            <a:endParaRPr lang="en-US" altLang="zh-CN" sz="4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057" y="557839"/>
            <a:ext cx="1533739" cy="8002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414" y="4927947"/>
            <a:ext cx="1924319" cy="8764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Blob</a:t>
            </a:r>
            <a:endParaRPr lang="en-US" dirty="0"/>
          </a:p>
        </p:txBody>
      </p:sp>
      <p:pic>
        <p:nvPicPr>
          <p:cNvPr id="4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3253" y="1690688"/>
            <a:ext cx="5595373" cy="4417880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679" y="1992345"/>
            <a:ext cx="5191850" cy="1171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117" y="526884"/>
            <a:ext cx="1924319" cy="8764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Tree</a:t>
            </a:r>
            <a:endParaRPr lang="en-US" dirty="0"/>
          </a:p>
        </p:txBody>
      </p:sp>
      <p:pic>
        <p:nvPicPr>
          <p:cNvPr id="4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6412" y="1201918"/>
            <a:ext cx="4007177" cy="2353411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555" y="1124037"/>
            <a:ext cx="4101445" cy="26112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17" y="3915191"/>
            <a:ext cx="10614583" cy="2388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9481" y="247615"/>
            <a:ext cx="1924319" cy="8764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Tree</a:t>
            </a:r>
            <a:r>
              <a:rPr lang="zh-CN" altLang="en-US" dirty="0"/>
              <a:t>的图像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1707" y="2141537"/>
            <a:ext cx="9068586" cy="4351338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974" y="445551"/>
            <a:ext cx="1924319" cy="87642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ISLIDE.THEME" val="https://www.islide.cc;"/>
</p:tagLst>
</file>

<file path=ppt/tags/tag2.xml><?xml version="1.0" encoding="utf-8"?>
<p:tagLst xmlns:p="http://schemas.openxmlformats.org/presentationml/2006/main">
  <p:tag name="KSO_WM_UNIT_PLACING_PICTURE_USER_VIEWPORT" val="{&quot;height&quot;:3105,&quot;width&quot;:13695}"/>
</p:tagLst>
</file>

<file path=ppt/tags/tag3.xml><?xml version="1.0" encoding="utf-8"?>
<p:tagLst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</Words>
  <Application>WPS 演示</Application>
  <PresentationFormat>宽屏</PresentationFormat>
  <Paragraphs>104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Arial</vt:lpstr>
      <vt:lpstr>宋体</vt:lpstr>
      <vt:lpstr>Wingdings</vt:lpstr>
      <vt:lpstr>微软雅黑</vt:lpstr>
      <vt:lpstr>Calibri</vt:lpstr>
      <vt:lpstr>等线</vt:lpstr>
      <vt:lpstr>Calibri Light</vt:lpstr>
      <vt:lpstr>等线 Light</vt:lpstr>
      <vt:lpstr>Arial Unicode MS</vt:lpstr>
      <vt:lpstr>Office 主题​​</vt:lpstr>
      <vt:lpstr>TCLayout.ActiveDocument.1</vt:lpstr>
      <vt:lpstr>TCLayout.ActiveDocument.1</vt:lpstr>
      <vt:lpstr> Git从入门到放弃</vt:lpstr>
      <vt:lpstr>一个commit的样子</vt:lpstr>
      <vt:lpstr>Blob</vt:lpstr>
      <vt:lpstr>Tree</vt:lpstr>
      <vt:lpstr>commit</vt:lpstr>
      <vt:lpstr>        想要了解Git，就要了解Git的数据结构</vt:lpstr>
      <vt:lpstr>Blob</vt:lpstr>
      <vt:lpstr>Tree</vt:lpstr>
      <vt:lpstr>Tree的图像</vt:lpstr>
      <vt:lpstr>Commit</vt:lpstr>
      <vt:lpstr>PowerPoint 演示文稿</vt:lpstr>
      <vt:lpstr>PowerPoint 演示文稿</vt:lpstr>
      <vt:lpstr>        想要了解Git，就要了解Git的数据结构</vt:lpstr>
      <vt:lpstr>Sha1 hash</vt:lpstr>
      <vt:lpstr>        想要了解Git，就要了解Git的数据结构</vt:lpstr>
      <vt:lpstr>有向无环图</vt:lpstr>
      <vt:lpstr>        想要了解Git，就要了解Git的数据结构</vt:lpstr>
      <vt:lpstr>引用文件（指针）</vt:lpstr>
      <vt:lpstr>PowerPoint 演示文稿</vt:lpstr>
      <vt:lpstr>当我们新建branch</vt:lpstr>
      <vt:lpstr>当我们commit之后，branch会指向 新的Commit 对象文件，Tag同理，只不过不能重新指向</vt:lpstr>
      <vt:lpstr>PowerPoint 演示文稿</vt:lpstr>
      <vt:lpstr>HEAD</vt:lpstr>
      <vt:lpstr>特殊的引用： HEAD</vt:lpstr>
      <vt:lpstr>这种情况你们都见过吧</vt:lpstr>
      <vt:lpstr>其实是因为HEAD直接指向了只读的Commit</vt:lpstr>
      <vt:lpstr>分支处理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Rebase</vt:lpstr>
      <vt:lpstr>如果是merge</vt:lpstr>
      <vt:lpstr>Rebase的情况</vt:lpstr>
      <vt:lpstr>QA时间</vt:lpstr>
      <vt:lpstr>请批评指正 做用户最省心的IT服务专家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Jason</dc:creator>
  <cp:lastModifiedBy>Admin</cp:lastModifiedBy>
  <cp:revision>29</cp:revision>
  <dcterms:created xsi:type="dcterms:W3CDTF">2021-05-06T11:36:00Z</dcterms:created>
  <dcterms:modified xsi:type="dcterms:W3CDTF">2021-05-20T00:39:52Z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FDA3B3D8805B4EC8AF20D7471E95A637</vt:lpwstr>
  </property>
  <property fmtid="{D5CDD505-2E9C-101B-9397-08002B2CF9AE}" pid="3" name="KSOProductBuildVer">
    <vt:lpwstr>2052-11.1.0.10463</vt:lpwstr>
  </property>
</Properties>
</file>