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310" r:id="rId3"/>
    <p:sldId id="311" r:id="rId4"/>
    <p:sldId id="312" r:id="rId5"/>
    <p:sldId id="313" r:id="rId6"/>
    <p:sldId id="289" r:id="rId7"/>
    <p:sldId id="290" r:id="rId8"/>
    <p:sldId id="291" r:id="rId9"/>
    <p:sldId id="309" r:id="rId10"/>
    <p:sldId id="299" r:id="rId11"/>
    <p:sldId id="292" r:id="rId12"/>
    <p:sldId id="293" r:id="rId13"/>
    <p:sldId id="295" r:id="rId14"/>
    <p:sldId id="297" r:id="rId15"/>
    <p:sldId id="298" r:id="rId16"/>
    <p:sldId id="296" r:id="rId17"/>
    <p:sldId id="300" r:id="rId18"/>
    <p:sldId id="301" r:id="rId19"/>
    <p:sldId id="302" r:id="rId20"/>
    <p:sldId id="303" r:id="rId21"/>
    <p:sldId id="305" r:id="rId22"/>
    <p:sldId id="306" r:id="rId23"/>
    <p:sldId id="307" r:id="rId24"/>
    <p:sldId id="308" r:id="rId25"/>
    <p:sldId id="294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9" autoAdjust="0"/>
    <p:restoredTop sz="95822" autoAdjust="0"/>
  </p:normalViewPr>
  <p:slideViewPr>
    <p:cSldViewPr snapToGrid="0">
      <p:cViewPr varScale="1">
        <p:scale>
          <a:sx n="123" d="100"/>
          <a:sy n="123" d="100"/>
        </p:scale>
        <p:origin x="130" y="3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3.xml"/><Relationship Id="rId13" Type="http://schemas.openxmlformats.org/officeDocument/2006/relationships/slide" Target="slides/slide18.xml"/><Relationship Id="rId18" Type="http://schemas.openxmlformats.org/officeDocument/2006/relationships/slide" Target="slides/slide23.xml"/><Relationship Id="rId3" Type="http://schemas.openxmlformats.org/officeDocument/2006/relationships/slide" Target="slides/slide7.xml"/><Relationship Id="rId7" Type="http://schemas.openxmlformats.org/officeDocument/2006/relationships/slide" Target="slides/slide12.xml"/><Relationship Id="rId12" Type="http://schemas.openxmlformats.org/officeDocument/2006/relationships/slide" Target="slides/slide17.xml"/><Relationship Id="rId17" Type="http://schemas.openxmlformats.org/officeDocument/2006/relationships/slide" Target="slides/slide22.xml"/><Relationship Id="rId2" Type="http://schemas.openxmlformats.org/officeDocument/2006/relationships/slide" Target="slides/slide6.xml"/><Relationship Id="rId16" Type="http://schemas.openxmlformats.org/officeDocument/2006/relationships/slide" Target="slides/slide21.xml"/><Relationship Id="rId20" Type="http://schemas.openxmlformats.org/officeDocument/2006/relationships/slide" Target="slides/slide25.xml"/><Relationship Id="rId1" Type="http://schemas.openxmlformats.org/officeDocument/2006/relationships/slide" Target="slides/slide1.xml"/><Relationship Id="rId6" Type="http://schemas.openxmlformats.org/officeDocument/2006/relationships/slide" Target="slides/slide11.xml"/><Relationship Id="rId11" Type="http://schemas.openxmlformats.org/officeDocument/2006/relationships/slide" Target="slides/slide16.xml"/><Relationship Id="rId5" Type="http://schemas.openxmlformats.org/officeDocument/2006/relationships/slide" Target="slides/slide10.xml"/><Relationship Id="rId15" Type="http://schemas.openxmlformats.org/officeDocument/2006/relationships/slide" Target="slides/slide20.xml"/><Relationship Id="rId10" Type="http://schemas.openxmlformats.org/officeDocument/2006/relationships/slide" Target="slides/slide15.xml"/><Relationship Id="rId19" Type="http://schemas.openxmlformats.org/officeDocument/2006/relationships/slide" Target="slides/slide24.xml"/><Relationship Id="rId4" Type="http://schemas.openxmlformats.org/officeDocument/2006/relationships/slide" Target="slides/slide8.xml"/><Relationship Id="rId9" Type="http://schemas.openxmlformats.org/officeDocument/2006/relationships/slide" Target="slides/slide14.xml"/><Relationship Id="rId14" Type="http://schemas.openxmlformats.org/officeDocument/2006/relationships/slide" Target="slides/slide19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64CCA46C-EAA2-492F-8601-DDE7F3E6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73AE39EE-DEEE-4E3E-B111-1F764266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04AE4E8-3926-483D-A505-B02FAF571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4402B-F56F-45BB-96D4-44EA2A2F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BADD3B-0B6E-4168-BB95-3EC9770B9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75717C-A219-4C65-A7EB-DA13E86D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2021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E2086-8CAB-4C99-8031-A26DB20B6863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F2647-8048-487E-86E6-C922A3AA4B79}" type="slidenum">
              <a:rPr lang="de-DE" smtClean="0"/>
              <a:t>‹#›</a:t>
            </a:fld>
            <a:endParaRPr lang="de-DE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helloDemo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%3cuser%3e/quarkus_demo.git" TargetMode="External"/><Relationship Id="rId2" Type="http://schemas.openxmlformats.org/officeDocument/2006/relationships/hyperlink" Target="https://github.com/chrascher/quarkus_demo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Quarkus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Grundlagen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Kurs Mitschrift 03/2025</a:t>
            </a:r>
          </a:p>
          <a:p>
            <a:r>
              <a:rPr lang="de-DE" dirty="0"/>
              <a:t>2025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99" y="1829259"/>
            <a:ext cx="37147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A4D92-BFB9-4E28-B4EE-CF2BD5023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Quickstart: </a:t>
            </a:r>
            <a:r>
              <a:rPr lang="de-DE" dirty="0" err="1"/>
              <a:t>create</a:t>
            </a:r>
            <a:r>
              <a:rPr lang="de-DE" dirty="0"/>
              <a:t> via </a:t>
            </a:r>
            <a:r>
              <a:rPr lang="de-DE" dirty="0" err="1"/>
              <a:t>IntelliJ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263DDB-9CE5-4855-8E63-E4F04D5D7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181" y="1503342"/>
            <a:ext cx="66198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9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0846B-F157-4290-B58C-84696B68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Quickstart : launch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232E8-EBD0-4B33-B4AC-BB4A08F1C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82093"/>
          </a:xfrm>
        </p:spPr>
        <p:txBody>
          <a:bodyPr/>
          <a:lstStyle/>
          <a:p>
            <a:endParaRPr lang="de-DE" sz="1800" dirty="0">
              <a:solidFill>
                <a:prstClr val="black"/>
              </a:solidFill>
              <a:latin typeface="+mj-lt"/>
            </a:endParaRPr>
          </a:p>
          <a:p>
            <a:r>
              <a:rPr lang="de-DE" sz="1800" dirty="0">
                <a:latin typeface="+mj-lt"/>
              </a:rPr>
              <a:t>cd </a:t>
            </a:r>
            <a:r>
              <a:rPr lang="de-DE" sz="1800" dirty="0" err="1">
                <a:latin typeface="+mj-lt"/>
              </a:rPr>
              <a:t>quarkus</a:t>
            </a:r>
            <a:r>
              <a:rPr lang="de-DE" sz="1800" dirty="0">
                <a:latin typeface="+mj-lt"/>
              </a:rPr>
              <a:t>-demo</a:t>
            </a:r>
            <a:endParaRPr lang="de-DE" sz="1800" dirty="0">
              <a:solidFill>
                <a:prstClr val="black"/>
              </a:solidFill>
              <a:latin typeface="+mj-lt"/>
            </a:endParaRPr>
          </a:p>
          <a:p>
            <a:r>
              <a:rPr lang="de-DE" sz="1800" dirty="0" err="1">
                <a:solidFill>
                  <a:prstClr val="black"/>
                </a:solidFill>
                <a:latin typeface="+mj-lt"/>
              </a:rPr>
              <a:t>mvn</a:t>
            </a:r>
            <a:r>
              <a:rPr lang="de-DE" sz="1800" dirty="0">
                <a:solidFill>
                  <a:prstClr val="black"/>
                </a:solidFill>
                <a:latin typeface="+mj-lt"/>
              </a:rPr>
              <a:t> </a:t>
            </a:r>
            <a:r>
              <a:rPr lang="de-DE" sz="1800" dirty="0" err="1">
                <a:solidFill>
                  <a:prstClr val="black"/>
                </a:solidFill>
                <a:latin typeface="+mj-lt"/>
              </a:rPr>
              <a:t>quarkus:dev</a:t>
            </a:r>
            <a:endParaRPr lang="de-DE" sz="1800" dirty="0">
              <a:solidFill>
                <a:prstClr val="black"/>
              </a:solidFill>
              <a:latin typeface="+mj-lt"/>
            </a:endParaRPr>
          </a:p>
          <a:p>
            <a:r>
              <a:rPr lang="de-DE" sz="1800" dirty="0">
                <a:solidFill>
                  <a:prstClr val="black"/>
                </a:solidFill>
                <a:latin typeface="+mj-lt"/>
              </a:rPr>
              <a:t>Browser: http://localhost:5005/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C888751-B9A8-4ADF-B348-976BA77B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593592"/>
            <a:ext cx="11358263" cy="255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005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62DB7-223F-46A2-BD0E-6233DB31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Generated</a:t>
            </a:r>
            <a:r>
              <a:rPr lang="de-DE" dirty="0"/>
              <a:t> Output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37516AA-B7D1-4FE0-8D84-D82BBF0523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947" y="2102896"/>
            <a:ext cx="10920105" cy="3046988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Maven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structure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org.acme.getting.started.GreetingResource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resource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exposed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on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hello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associated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unit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test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landing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page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that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accessible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on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1165C5"/>
                </a:solidFill>
                <a:effectLst/>
                <a:latin typeface="+mj-lt"/>
                <a:cs typeface="Open Sans" panose="020B0606030504020204" pitchFamily="34" charset="0"/>
                <a:hlinkClick r:id="rId2"/>
              </a:rPr>
              <a:t>http://localhost:8080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after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starting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example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Dockerfile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files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for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both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native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and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jvm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modes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in 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src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docker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0D1C2C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configuration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file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180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1497E9-1B5F-4871-AFA3-40488EE9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Maven </a:t>
            </a:r>
            <a:r>
              <a:rPr lang="de-DE" dirty="0" err="1"/>
              <a:t>plugin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FFF5E8-F766-49BD-9665-5F849B744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3857763" cy="450907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48D44DE-E1AA-44CC-91D0-CB927125F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91488" y="3174397"/>
            <a:ext cx="6863509" cy="1754326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0" i="0" dirty="0" err="1">
                <a:solidFill>
                  <a:srgbClr val="0D1C2C"/>
                </a:solidFill>
                <a:effectLst/>
                <a:latin typeface="+mj-lt"/>
              </a:rPr>
              <a:t>Quarkus</a:t>
            </a:r>
            <a:r>
              <a:rPr lang="en-US" sz="1800" b="0" i="0" dirty="0">
                <a:solidFill>
                  <a:srgbClr val="0D1C2C"/>
                </a:solidFill>
                <a:effectLst/>
                <a:latin typeface="+mj-lt"/>
              </a:rPr>
              <a:t> BOM, allowing you to omit the version on the different </a:t>
            </a:r>
            <a:r>
              <a:rPr lang="en-US" sz="1800" b="0" i="0" dirty="0" err="1">
                <a:solidFill>
                  <a:srgbClr val="0D1C2C"/>
                </a:solidFill>
                <a:effectLst/>
                <a:latin typeface="+mj-lt"/>
              </a:rPr>
              <a:t>Quarkus</a:t>
            </a:r>
            <a:r>
              <a:rPr lang="en-US" sz="1800" b="0" i="0" dirty="0">
                <a:solidFill>
                  <a:srgbClr val="0D1C2C"/>
                </a:solidFill>
                <a:effectLst/>
                <a:latin typeface="+mj-lt"/>
              </a:rPr>
              <a:t> dependencies</a:t>
            </a:r>
          </a:p>
          <a:p>
            <a:pPr>
              <a:lnSpc>
                <a:spcPct val="100000"/>
              </a:lnSpc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rgbClr val="943000"/>
              </a:solidFill>
              <a:effectLst/>
              <a:latin typeface="+mj-lt"/>
            </a:endParaRPr>
          </a:p>
          <a:p>
            <a:pPr>
              <a:lnSpc>
                <a:spcPct val="100000"/>
              </a:lnSpc>
            </a:pP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quarkus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-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maven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</a:rPr>
              <a:t>-plugin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responsible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packaging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of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and also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providing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development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mode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1408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24B63-2725-4660-941E-FE486660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Quarkus</a:t>
            </a:r>
            <a:r>
              <a:rPr lang="de-DE" dirty="0"/>
              <a:t>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73F5D3-536B-4268-B7E0-E18A46C32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Edit Rest Service</a:t>
            </a:r>
          </a:p>
          <a:p>
            <a:r>
              <a:rPr lang="de-DE" dirty="0"/>
              <a:t>Auto-Deployment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done</a:t>
            </a:r>
            <a:r>
              <a:rPr lang="de-DE" dirty="0"/>
              <a:t> </a:t>
            </a:r>
            <a:r>
              <a:rPr lang="de-DE" dirty="0" err="1"/>
              <a:t>automatically</a:t>
            </a:r>
            <a:endParaRPr lang="de-DE" dirty="0"/>
          </a:p>
          <a:p>
            <a:r>
              <a:rPr lang="de-DE" dirty="0"/>
              <a:t>Open w and d in </a:t>
            </a:r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command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console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use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curl</a:t>
            </a:r>
            <a:r>
              <a:rPr lang="de-DE" dirty="0"/>
              <a:t> -w "\n" </a:t>
            </a:r>
            <a:r>
              <a:rPr lang="de-DE" dirty="0">
                <a:hlinkClick r:id="rId2"/>
              </a:rPr>
              <a:t>http://localhost:8080/helloDemo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824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5EF720-B00C-4ED0-A1D2-8D766CA0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Rest API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FC8EEB-1B94-4754-8734-39674689E4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48950"/>
            <a:ext cx="8836152" cy="2810052"/>
          </a:xfrm>
          <a:prstGeom prst="rect">
            <a:avLst/>
          </a:prstGeom>
          <a:solidFill>
            <a:srgbClr val="E7E8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396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Differences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with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vanilla</a:t>
            </a:r>
            <a:r>
              <a:rPr kumimoji="0" lang="de-DE" altLang="de-DE" sz="2000" b="0" i="1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JAX-RS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With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Quarkus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no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need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to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create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Application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class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. 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It’s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supported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but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required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addition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only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instance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resource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created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and not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one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per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request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You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can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configure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this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using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the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different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*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annotations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 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ApplicationScoped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 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943000"/>
                </a:solidFill>
                <a:effectLst/>
                <a:latin typeface="+mj-lt"/>
                <a:cs typeface="Open Sans" panose="020B0606030504020204" pitchFamily="34" charset="0"/>
              </a:rPr>
              <a:t>RequestScoped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,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etc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0D1C2C"/>
                </a:solidFill>
                <a:effectLst/>
                <a:latin typeface="+mj-lt"/>
                <a:cs typeface="Open Sans" panose="020B0606030504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821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481A0A-F08E-4976-A3BC-7407811A7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7E5B9-C882-4DC5-AB1F-E63948EF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add –A </a:t>
            </a:r>
          </a:p>
          <a:p>
            <a:pPr marL="0" indent="0">
              <a:buNone/>
            </a:pPr>
            <a:r>
              <a:rPr lang="en-US" dirty="0"/>
              <a:t>git commit -m "first commit"</a:t>
            </a:r>
          </a:p>
          <a:p>
            <a:pPr marL="0" indent="0">
              <a:buNone/>
            </a:pPr>
            <a:r>
              <a:rPr lang="en-US" dirty="0"/>
              <a:t>git branch -M main</a:t>
            </a:r>
          </a:p>
          <a:p>
            <a:pPr marL="0" indent="0">
              <a:buNone/>
            </a:pPr>
            <a:r>
              <a:rPr lang="en-US" dirty="0"/>
              <a:t>git remote add origin </a:t>
            </a:r>
            <a:r>
              <a:rPr lang="en-US" dirty="0">
                <a:hlinkClick r:id="rId2"/>
              </a:rPr>
              <a:t>https://github.com/chrascher/quarkus_demo.git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remote add origin </a:t>
            </a:r>
            <a:r>
              <a:rPr lang="en-US" dirty="0">
                <a:hlinkClick r:id="rId3"/>
              </a:rPr>
              <a:t>https://github.com/&lt;user&gt;/quarkus_demo.git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push -u origin main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pull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0839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B1E7AE-138B-4823-B778-45D0A664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Import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intelliJ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AD9A2A-251F-4FE3-93CB-23A9EA3D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Open </a:t>
            </a:r>
            <a:r>
              <a:rPr lang="de-DE" dirty="0" err="1"/>
              <a:t>IntelliJ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Open Project</a:t>
            </a:r>
          </a:p>
          <a:p>
            <a:r>
              <a:rPr lang="de-DE" dirty="0" err="1">
                <a:sym typeface="Wingdings" panose="05000000000000000000" pitchFamily="2" charset="2"/>
              </a:rPr>
              <a:t>Choose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directory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z.b.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fr-FR" dirty="0">
                <a:sym typeface="Wingdings" panose="05000000000000000000" pitchFamily="2" charset="2"/>
              </a:rPr>
              <a:t>D:\002_cloud_dev\quarkus-demo</a:t>
            </a:r>
          </a:p>
          <a:p>
            <a:r>
              <a:rPr lang="fr-FR" dirty="0">
                <a:sym typeface="Wingdings" panose="05000000000000000000" pitchFamily="2" charset="2"/>
              </a:rPr>
              <a:t>Open </a:t>
            </a:r>
            <a:r>
              <a:rPr lang="fr-FR" dirty="0" err="1">
                <a:sym typeface="Wingdings" panose="05000000000000000000" pitchFamily="2" charset="2"/>
              </a:rPr>
              <a:t>project</a:t>
            </a:r>
            <a:endParaRPr lang="fr-FR" dirty="0">
              <a:sym typeface="Wingdings" panose="05000000000000000000" pitchFamily="2" charset="2"/>
            </a:endParaRPr>
          </a:p>
          <a:p>
            <a:r>
              <a:rPr lang="fr-FR" dirty="0" err="1">
                <a:sym typeface="Wingdings" panose="05000000000000000000" pitchFamily="2" charset="2"/>
              </a:rPr>
              <a:t>Conntect</a:t>
            </a:r>
            <a:r>
              <a:rPr lang="fr-FR" dirty="0">
                <a:sym typeface="Wingdings" panose="05000000000000000000" pitchFamily="2" charset="2"/>
              </a:rPr>
              <a:t> to </a:t>
            </a:r>
            <a:r>
              <a:rPr lang="fr-FR" dirty="0" err="1">
                <a:sym typeface="Wingdings" panose="05000000000000000000" pitchFamily="2" charset="2"/>
              </a:rPr>
              <a:t>github</a:t>
            </a:r>
            <a:r>
              <a:rPr lang="fr-FR" dirty="0">
                <a:sym typeface="Wingdings" panose="05000000000000000000" pitchFamily="2" charset="2"/>
              </a:rPr>
              <a:t> and </a:t>
            </a:r>
            <a:r>
              <a:rPr lang="fr-FR" dirty="0" err="1">
                <a:sym typeface="Wingdings" panose="05000000000000000000" pitchFamily="2" charset="2"/>
              </a:rPr>
              <a:t>provide</a:t>
            </a:r>
            <a:r>
              <a:rPr lang="fr-FR" dirty="0">
                <a:sym typeface="Wingdings" panose="05000000000000000000" pitchFamily="2" charset="2"/>
              </a:rPr>
              <a:t> </a:t>
            </a:r>
            <a:r>
              <a:rPr lang="fr-FR" dirty="0" err="1">
                <a:sym typeface="Wingdings" panose="05000000000000000000" pitchFamily="2" charset="2"/>
              </a:rPr>
              <a:t>password</a:t>
            </a:r>
            <a:endParaRPr lang="fr-FR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64126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128D8-A7B7-468A-85B7-924D6F41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IntellJ</a:t>
            </a:r>
            <a:r>
              <a:rPr lang="de-DE" dirty="0"/>
              <a:t> Project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E588F-7FC7-4D96-AFDB-18A33E12E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FB2367-1AC5-43C0-9B25-89CF1E5B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7194"/>
            <a:ext cx="11277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1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0D634D-EB2B-445B-99D6-D40D01FF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Settings in </a:t>
            </a:r>
            <a:r>
              <a:rPr lang="de-DE" dirty="0" err="1"/>
              <a:t>IntelliJ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CE247A-5C7D-4DF6-8D7C-60209FD2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ED53A60-D3FF-4488-B32B-B964F80F9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677194"/>
            <a:ext cx="10287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3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527B-E97C-5D26-72FA-0C9BD60B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D179-E70F-E4D1-8FE3-C47A5A172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C4E9B-F03F-7DE1-3629-E5147C80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153" y="1255883"/>
            <a:ext cx="6975694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34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6D9B5-119C-49D3-B00C-8CF2C5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: Java Settings </a:t>
            </a:r>
            <a:r>
              <a:rPr lang="de-DE" dirty="0" err="1"/>
              <a:t>for</a:t>
            </a:r>
            <a:r>
              <a:rPr lang="de-DE" dirty="0"/>
              <a:t> Java Project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80A0F8-4E73-478F-8D22-E12993934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344" y="1690688"/>
            <a:ext cx="8529285" cy="442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CC60E-7D1C-4C18-ACFE-9BB3B8DA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Run </a:t>
            </a:r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IntellJ</a:t>
            </a:r>
            <a:r>
              <a:rPr lang="de-DE" dirty="0"/>
              <a:t> </a:t>
            </a:r>
            <a:r>
              <a:rPr lang="de-DE" dirty="0" err="1"/>
              <a:t>maven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94AF51A-3AEE-4AF9-9BD4-16FB7A00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189" y="1395413"/>
            <a:ext cx="7960995" cy="43920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F379F5F-1B7A-47F6-88C8-924F7B128CA3}"/>
              </a:ext>
            </a:extLst>
          </p:cNvPr>
          <p:cNvSpPr txBox="1"/>
          <p:nvPr/>
        </p:nvSpPr>
        <p:spPr>
          <a:xfrm>
            <a:off x="4104325" y="6002897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b="0" i="0" dirty="0" err="1">
                <a:solidFill>
                  <a:srgbClr val="943000"/>
                </a:solidFill>
                <a:effectLst/>
                <a:latin typeface="Roboto Mono"/>
              </a:rPr>
              <a:t>compile</a:t>
            </a:r>
            <a:r>
              <a:rPr lang="de-DE" b="0" i="0" dirty="0">
                <a:solidFill>
                  <a:srgbClr val="943000"/>
                </a:solidFill>
                <a:effectLst/>
                <a:latin typeface="Roboto Mono"/>
              </a:rPr>
              <a:t> </a:t>
            </a:r>
            <a:r>
              <a:rPr lang="de-DE" b="0" i="0" dirty="0" err="1">
                <a:solidFill>
                  <a:srgbClr val="943000"/>
                </a:solidFill>
                <a:effectLst/>
                <a:latin typeface="Roboto Mono"/>
              </a:rPr>
              <a:t>quarkus:dev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240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E465E-B998-4FC7-9696-99742EC2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Development Mode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47BF3D-5767-413D-9B1D-9101B890E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solidFill>
                  <a:schemeClr val="accent2">
                    <a:lumMod val="75000"/>
                  </a:schemeClr>
                </a:solidFill>
              </a:rPr>
              <a:t>quarkus:dev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dirty="0"/>
              <a:t>runs </a:t>
            </a:r>
            <a:r>
              <a:rPr lang="fr-FR" dirty="0" err="1"/>
              <a:t>Quarkus</a:t>
            </a:r>
            <a:r>
              <a:rPr lang="fr-FR" dirty="0"/>
              <a:t> in </a:t>
            </a:r>
            <a:r>
              <a:rPr lang="fr-FR" dirty="0" err="1"/>
              <a:t>development</a:t>
            </a:r>
            <a:r>
              <a:rPr lang="fr-FR" dirty="0"/>
              <a:t> mode</a:t>
            </a:r>
          </a:p>
          <a:p>
            <a:pPr marL="0" indent="0">
              <a:buNone/>
            </a:pPr>
            <a:endParaRPr lang="fr-FR" dirty="0"/>
          </a:p>
          <a:p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This enables hot deployment with background compilation</a:t>
            </a:r>
          </a:p>
          <a:p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This works too for resource files like the configuration property file</a:t>
            </a:r>
          </a:p>
          <a:p>
            <a:r>
              <a:rPr lang="en-US" b="0" i="0" dirty="0">
                <a:solidFill>
                  <a:srgbClr val="0D1C2C"/>
                </a:solidFill>
                <a:effectLst/>
                <a:latin typeface="Open Sans" panose="020B0606030504020204" pitchFamily="34" charset="0"/>
              </a:rPr>
              <a:t>Refreshing the browser triggers a scan of the workspace</a:t>
            </a:r>
          </a:p>
          <a:p>
            <a:r>
              <a:rPr lang="en-US" dirty="0"/>
              <a:t>This will also listen for a debugger on port 5005</a:t>
            </a:r>
            <a:endParaRPr lang="fr-FR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0204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9B35F-A570-410C-A961-880550BEE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IntelliJ</a:t>
            </a:r>
            <a:r>
              <a:rPr lang="de-DE" dirty="0"/>
              <a:t> - </a:t>
            </a:r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Attach</a:t>
            </a:r>
            <a:r>
              <a:rPr lang="de-DE" dirty="0"/>
              <a:t> Debugger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D686CB-585F-41B4-804A-D2070737F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7" y="3791044"/>
            <a:ext cx="5467350" cy="249555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6ACE957-9C2A-4636-824B-ABC61B30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1376"/>
            <a:ext cx="3638550" cy="2438400"/>
          </a:xfrm>
          <a:prstGeom prst="rect">
            <a:avLst/>
          </a:prstGeom>
        </p:spPr>
      </p:pic>
      <p:cxnSp>
        <p:nvCxnSpPr>
          <p:cNvPr id="11" name="Verbinder: gewinkelt 10">
            <a:extLst>
              <a:ext uri="{FF2B5EF4-FFF2-40B4-BE49-F238E27FC236}">
                <a16:creationId xmlns:a16="http://schemas.microsoft.com/office/drawing/2014/main" id="{833A65B7-6820-40C0-97CF-8F5053FF6ED0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4476750" y="3080576"/>
            <a:ext cx="3238502" cy="7104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511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4A43E5-8A8A-4725-B642-C125EAB0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- 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9DE674-886E-474D-B7F4-1F376C820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generated pom.xml file, you can see 2 test dependencies: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CBE92D1-BE7B-4044-8114-46FDFD6FD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436" y="2743994"/>
            <a:ext cx="508635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42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A857D-EA88-4114-98DE-659C7340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5E3DF-F804-4DAB-A91C-62E0C8E4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05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B0DE-81C5-8DAD-2D21-31CBF71C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72AB4-84C3-FD4F-73AD-9266F6575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811" y="2221645"/>
            <a:ext cx="9162377" cy="3559298"/>
          </a:xfrm>
        </p:spPr>
      </p:pic>
    </p:spTree>
    <p:extLst>
      <p:ext uri="{BB962C8B-B14F-4D97-AF65-F5344CB8AC3E}">
        <p14:creationId xmlns:p14="http://schemas.microsoft.com/office/powerpoint/2010/main" val="63215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9E2646-21C1-D8D4-6E25-103478F1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26" y="1160585"/>
            <a:ext cx="7891822" cy="53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0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D4CAE-76C4-4CE8-273E-2C5889A1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35" y="333017"/>
            <a:ext cx="6590330" cy="619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>
            <a:normAutofit fontScale="47500" lnSpcReduction="20000"/>
          </a:bodyPr>
          <a:lstStyle/>
          <a:p>
            <a:r>
              <a:rPr lang="de-DE" dirty="0" err="1"/>
              <a:t>Quarkus</a:t>
            </a:r>
            <a:r>
              <a:rPr lang="de-DE" dirty="0"/>
              <a:t> – Voraussetzungen - </a:t>
            </a:r>
            <a:r>
              <a:rPr lang="de-DE" dirty="0" err="1"/>
              <a:t>Prerequsites</a:t>
            </a:r>
            <a:endParaRPr lang="de-DE" dirty="0"/>
          </a:p>
          <a:p>
            <a:r>
              <a:rPr lang="de-DE" dirty="0"/>
              <a:t>Maven Quickstart: Create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Quickstart: </a:t>
            </a:r>
            <a:r>
              <a:rPr lang="de-DE" dirty="0" err="1"/>
              <a:t>create</a:t>
            </a:r>
            <a:r>
              <a:rPr lang="de-DE" dirty="0"/>
              <a:t> via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/>
              <a:t>Quickstart : launch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app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Generated</a:t>
            </a:r>
            <a:r>
              <a:rPr lang="de-DE" dirty="0"/>
              <a:t> Output</a:t>
            </a:r>
          </a:p>
          <a:p>
            <a:r>
              <a:rPr lang="de-DE" dirty="0" err="1"/>
              <a:t>Quarkus</a:t>
            </a:r>
            <a:r>
              <a:rPr lang="de-DE" dirty="0"/>
              <a:t> Maven </a:t>
            </a:r>
            <a:r>
              <a:rPr lang="de-DE" dirty="0" err="1"/>
              <a:t>plugin</a:t>
            </a:r>
            <a:endParaRPr lang="de-DE" dirty="0"/>
          </a:p>
          <a:p>
            <a:r>
              <a:rPr lang="de-DE" dirty="0"/>
              <a:t>Start </a:t>
            </a:r>
            <a:r>
              <a:rPr lang="de-DE" dirty="0" err="1"/>
              <a:t>Quarkus</a:t>
            </a:r>
            <a:r>
              <a:rPr lang="de-DE" dirty="0"/>
              <a:t> App</a:t>
            </a:r>
          </a:p>
          <a:p>
            <a:r>
              <a:rPr lang="de-DE" dirty="0" err="1"/>
              <a:t>Quarkus</a:t>
            </a:r>
            <a:r>
              <a:rPr lang="de-DE" dirty="0"/>
              <a:t> – Rest API</a:t>
            </a:r>
          </a:p>
          <a:p>
            <a:r>
              <a:rPr lang="de-DE" dirty="0"/>
              <a:t>Add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git</a:t>
            </a:r>
            <a:endParaRPr lang="de-DE" dirty="0"/>
          </a:p>
          <a:p>
            <a:r>
              <a:rPr lang="de-DE" dirty="0"/>
              <a:t>Import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 err="1"/>
              <a:t>IntellJ</a:t>
            </a:r>
            <a:r>
              <a:rPr lang="de-DE" dirty="0"/>
              <a:t> Project</a:t>
            </a:r>
          </a:p>
          <a:p>
            <a:r>
              <a:rPr lang="de-DE" dirty="0"/>
              <a:t>Maven Settings in </a:t>
            </a:r>
            <a:r>
              <a:rPr lang="de-DE" dirty="0" err="1"/>
              <a:t>IntelliJ</a:t>
            </a:r>
            <a:endParaRPr lang="de-DE" dirty="0"/>
          </a:p>
          <a:p>
            <a:r>
              <a:rPr lang="de-DE" dirty="0" err="1"/>
              <a:t>Intellij</a:t>
            </a:r>
            <a:r>
              <a:rPr lang="de-DE" dirty="0"/>
              <a:t>: Java Settings </a:t>
            </a:r>
            <a:r>
              <a:rPr lang="de-DE" dirty="0" err="1"/>
              <a:t>for</a:t>
            </a:r>
            <a:r>
              <a:rPr lang="de-DE" dirty="0"/>
              <a:t> Java Project</a:t>
            </a:r>
          </a:p>
          <a:p>
            <a:r>
              <a:rPr lang="de-DE" dirty="0"/>
              <a:t>Run </a:t>
            </a:r>
            <a:r>
              <a:rPr lang="de-DE" dirty="0" err="1"/>
              <a:t>Quarkus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IntellJ</a:t>
            </a:r>
            <a:r>
              <a:rPr lang="de-DE" dirty="0"/>
              <a:t> </a:t>
            </a:r>
            <a:r>
              <a:rPr lang="de-DE" dirty="0" err="1"/>
              <a:t>maven</a:t>
            </a:r>
            <a:endParaRPr lang="de-DE" dirty="0"/>
          </a:p>
          <a:p>
            <a:r>
              <a:rPr lang="de-DE" dirty="0" err="1"/>
              <a:t>Quarkus</a:t>
            </a:r>
            <a:r>
              <a:rPr lang="de-DE" dirty="0"/>
              <a:t> Development Mode</a:t>
            </a:r>
          </a:p>
          <a:p>
            <a:r>
              <a:rPr lang="de-DE" dirty="0" err="1"/>
              <a:t>IntelliJ</a:t>
            </a:r>
            <a:r>
              <a:rPr lang="de-DE" dirty="0"/>
              <a:t> - </a:t>
            </a:r>
            <a:r>
              <a:rPr lang="de-DE" dirty="0" err="1"/>
              <a:t>Quarkus</a:t>
            </a:r>
            <a:r>
              <a:rPr lang="de-DE" dirty="0"/>
              <a:t> – </a:t>
            </a:r>
            <a:r>
              <a:rPr lang="de-DE" dirty="0" err="1"/>
              <a:t>Attach</a:t>
            </a:r>
            <a:r>
              <a:rPr lang="de-DE" dirty="0"/>
              <a:t> Debugger</a:t>
            </a:r>
          </a:p>
          <a:p>
            <a:r>
              <a:rPr lang="de-DE" dirty="0" err="1"/>
              <a:t>Quarkus</a:t>
            </a:r>
            <a:r>
              <a:rPr lang="de-DE" dirty="0"/>
              <a:t> - </a:t>
            </a:r>
            <a:r>
              <a:rPr lang="de-DE" dirty="0" err="1"/>
              <a:t>Testing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FC6FA-FEB1-4902-9AD7-9FAECA8E6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Quarkus</a:t>
            </a:r>
            <a:r>
              <a:rPr lang="de-DE" dirty="0"/>
              <a:t> – Voraussetzungen - </a:t>
            </a:r>
            <a:r>
              <a:rPr lang="de-DE" dirty="0" err="1"/>
              <a:t>Prerequsites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6998DC-6076-41F1-91EC-E5658B41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IDE:  IntelliJ or Eclipse </a:t>
            </a:r>
          </a:p>
          <a:p>
            <a:r>
              <a:rPr lang="en-US" dirty="0"/>
              <a:t>JDK 11+ installed with JAVA_HOME configured appropriately</a:t>
            </a:r>
          </a:p>
          <a:p>
            <a:r>
              <a:rPr lang="en-US" dirty="0"/>
              <a:t>Apache Maven 3.8.1+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800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C4C64-A494-48D6-B1FF-6370F5F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Maven Quickstart: Create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3F96D3-0D68-4705-9E0B-A0DF8F4A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mvn</a:t>
            </a:r>
            <a:r>
              <a:rPr lang="de-DE" dirty="0"/>
              <a:t> io.quarkus.platform:quarkus-maven-plugin:2.5.1.Final:create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DprojectGroupId</a:t>
            </a:r>
            <a:r>
              <a:rPr lang="de-DE" dirty="0"/>
              <a:t>=</a:t>
            </a:r>
            <a:r>
              <a:rPr lang="de-DE" dirty="0" err="1"/>
              <a:t>at.cgsit.train</a:t>
            </a:r>
            <a:r>
              <a:rPr lang="de-DE" dirty="0"/>
              <a:t>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DprojectArtifactId</a:t>
            </a:r>
            <a:r>
              <a:rPr lang="de-DE" dirty="0"/>
              <a:t>=</a:t>
            </a:r>
            <a:r>
              <a:rPr lang="de-DE" dirty="0" err="1"/>
              <a:t>quarkus</a:t>
            </a:r>
            <a:r>
              <a:rPr lang="de-DE" dirty="0"/>
              <a:t>-demo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DclassName</a:t>
            </a:r>
            <a:r>
              <a:rPr lang="de-DE" dirty="0"/>
              <a:t>="</a:t>
            </a:r>
            <a:r>
              <a:rPr lang="de-DE" dirty="0" err="1"/>
              <a:t>at.cgsit.train.quarkus.DemoResource</a:t>
            </a:r>
            <a:r>
              <a:rPr lang="de-DE" dirty="0"/>
              <a:t>" \</a:t>
            </a:r>
          </a:p>
          <a:p>
            <a:pPr marL="0" indent="0">
              <a:buNone/>
            </a:pPr>
            <a:r>
              <a:rPr lang="de-DE" dirty="0"/>
              <a:t>    -</a:t>
            </a:r>
            <a:r>
              <a:rPr lang="de-DE" dirty="0" err="1"/>
              <a:t>Dpath</a:t>
            </a:r>
            <a:r>
              <a:rPr lang="de-DE" dirty="0"/>
              <a:t>="/</a:t>
            </a:r>
            <a:r>
              <a:rPr lang="de-DE" dirty="0" err="1"/>
              <a:t>helloDemo</a:t>
            </a:r>
            <a:r>
              <a:rPr lang="de-DE" dirty="0"/>
              <a:t>„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cd </a:t>
            </a:r>
            <a:r>
              <a:rPr lang="de-DE" dirty="0" err="1"/>
              <a:t>quarkus</a:t>
            </a:r>
            <a:r>
              <a:rPr lang="de-DE" dirty="0"/>
              <a:t>-demo</a:t>
            </a:r>
          </a:p>
        </p:txBody>
      </p:sp>
    </p:spTree>
    <p:extLst>
      <p:ext uri="{BB962C8B-B14F-4D97-AF65-F5344CB8AC3E}">
        <p14:creationId xmlns:p14="http://schemas.microsoft.com/office/powerpoint/2010/main" val="32993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BA303-1374-46B5-9441-39A78CBE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success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C0C481-32FF-420B-929E-28AB8D87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666" y="681036"/>
            <a:ext cx="7121022" cy="56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982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576</Words>
  <Application>Microsoft Office PowerPoint</Application>
  <PresentationFormat>Widescreen</PresentationFormat>
  <Paragraphs>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Open Sans</vt:lpstr>
      <vt:lpstr>Roboto Mono</vt:lpstr>
      <vt:lpstr>Wingdings</vt:lpstr>
      <vt:lpstr>Office</vt:lpstr>
      <vt:lpstr>Quarkus  Grundlagen</vt:lpstr>
      <vt:lpstr>PowerPoint Presentation</vt:lpstr>
      <vt:lpstr>PowerPoint Presentation</vt:lpstr>
      <vt:lpstr>PowerPoint Presentation</vt:lpstr>
      <vt:lpstr>PowerPoint Presentation</vt:lpstr>
      <vt:lpstr>Inhalt</vt:lpstr>
      <vt:lpstr>Quarkus – Voraussetzungen - Prerequsites</vt:lpstr>
      <vt:lpstr>Maven Quickstart: Create by hand</vt:lpstr>
      <vt:lpstr>Build success</vt:lpstr>
      <vt:lpstr>Quarkus Quickstart: create via IntelliJ</vt:lpstr>
      <vt:lpstr>Quickstart : launch new app</vt:lpstr>
      <vt:lpstr>Quarkus – Generated Output</vt:lpstr>
      <vt:lpstr>Quarkus Maven plugin</vt:lpstr>
      <vt:lpstr>Start Quarkus App</vt:lpstr>
      <vt:lpstr>Quarkus – Rest API</vt:lpstr>
      <vt:lpstr>Add to git</vt:lpstr>
      <vt:lpstr>Import into intelliJ</vt:lpstr>
      <vt:lpstr>IntellJ Project</vt:lpstr>
      <vt:lpstr>Maven Settings in IntelliJ</vt:lpstr>
      <vt:lpstr>Intellij: Java Settings for Java Project</vt:lpstr>
      <vt:lpstr>Run Quarkus from IntellJ maven</vt:lpstr>
      <vt:lpstr>Quarkus Development Mode</vt:lpstr>
      <vt:lpstr>IntelliJ - Quarkus – Attach Debugger</vt:lpstr>
      <vt:lpstr>Quarkus - Testing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</dc:title>
  <dc:creator>CHRISTIAN SCHAEFER</dc:creator>
  <cp:lastModifiedBy>Christian Schaefer</cp:lastModifiedBy>
  <cp:revision>30</cp:revision>
  <dcterms:created xsi:type="dcterms:W3CDTF">2021-11-20T17:21:29Z</dcterms:created>
  <dcterms:modified xsi:type="dcterms:W3CDTF">2025-03-25T07:56:15Z</dcterms:modified>
</cp:coreProperties>
</file>