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4"/>
  </p:notesMasterIdLst>
  <p:sldIdLst>
    <p:sldId id="256" r:id="rId5"/>
    <p:sldId id="283" r:id="rId6"/>
    <p:sldId id="284" r:id="rId7"/>
    <p:sldId id="285" r:id="rId8"/>
    <p:sldId id="286" r:id="rId9"/>
    <p:sldId id="289" r:id="rId10"/>
    <p:sldId id="287" r:id="rId11"/>
    <p:sldId id="288" r:id="rId12"/>
    <p:sldId id="290" r:id="rId13"/>
  </p:sldIdLst>
  <p:sldSz cx="9144000" cy="5715000" type="screen16x10"/>
  <p:notesSz cx="6858000" cy="150495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Becker" initials="CB" lastIdx="2" clrIdx="0">
    <p:extLst>
      <p:ext uri="{19B8F6BF-5375-455C-9EA6-DF929625EA0E}">
        <p15:presenceInfo xmlns:p15="http://schemas.microsoft.com/office/powerpoint/2012/main" userId="23d220acab332f78" providerId="Windows Live"/>
      </p:ext>
    </p:extLst>
  </p:cmAuthor>
  <p:cmAuthor id="2" name="Haug, Michaela" initials="HM" lastIdx="1" clrIdx="1">
    <p:extLst>
      <p:ext uri="{19B8F6BF-5375-455C-9EA6-DF929625EA0E}">
        <p15:presenceInfo xmlns:p15="http://schemas.microsoft.com/office/powerpoint/2012/main" userId="S-1-5-21-1798126614-2012506810-1539857752-2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78BF30"/>
    <a:srgbClr val="56A614"/>
    <a:srgbClr val="BF1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BDB7C-71C5-0230-6616-47B4430FA2D4}" v="900" dt="2019-04-03T10:28:11.313"/>
    <p1510:client id="{F1ED84EE-8B18-40D2-AB25-2B374F610EDB}" v="460" dt="2019-04-03T10:24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6856" autoAdjust="0"/>
  </p:normalViewPr>
  <p:slideViewPr>
    <p:cSldViewPr snapToGrid="0">
      <p:cViewPr varScale="1">
        <p:scale>
          <a:sx n="142" d="100"/>
          <a:sy n="142" d="100"/>
        </p:scale>
        <p:origin x="614" y="321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F0C2-A01C-46AF-B345-488B93104F36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71F7B-83A2-4234-BFE7-0B94B9B2E4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25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1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09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4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07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95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3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3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71F7B-83A2-4234-BFE7-0B94B9B2E4F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1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blipFill dpi="0" rotWithShape="1">
          <a:blip r:embed="rId2">
            <a:lum/>
          </a:blip>
          <a:srcRect/>
          <a:stretch>
            <a:fillRect t="-92000" b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0781" y="4075043"/>
            <a:ext cx="4236554" cy="1176130"/>
          </a:xfrm>
          <a:solidFill>
            <a:schemeClr val="bg1">
              <a:alpha val="30000"/>
            </a:schemeClr>
          </a:solidFill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0598" y="826850"/>
            <a:ext cx="4206737" cy="3082543"/>
          </a:xfrm>
          <a:solidFill>
            <a:schemeClr val="bg1">
              <a:alpha val="30000"/>
            </a:schemeClr>
          </a:solidFill>
        </p:spPr>
        <p:txBody>
          <a:bodyPr anchor="ctr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061E386-B043-474E-9526-E90A742AA1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7" y="79585"/>
            <a:ext cx="1382497" cy="5674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D82DB7-E79F-4ABE-AE4E-6CC964DCE4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40" y="1010946"/>
            <a:ext cx="3281638" cy="44565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81600F6-0B05-4B32-B2BF-95C2112089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13771"/>
            <a:ext cx="1058435" cy="4778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994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7679" y="180001"/>
            <a:ext cx="6348537" cy="2182712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23728" y="2497460"/>
            <a:ext cx="2700000" cy="2700000"/>
          </a:xfrm>
        </p:spPr>
        <p:txBody>
          <a:bodyPr anchor="b"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DB9-269B-4673-80C4-27BE517C49AA}" type="datetimeFigureOut">
              <a:rPr lang="de-AT" smtClean="0"/>
              <a:t>23.03.2025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  <p:pic>
        <p:nvPicPr>
          <p:cNvPr id="1026" name="Picture 2" descr="C:\Users\cbecker\Downloads\Konstantin Gastmann -pixelio.d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28" y="2497460"/>
            <a:ext cx="3975265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179512" y="3937620"/>
            <a:ext cx="1800200" cy="1259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179512" y="2503180"/>
            <a:ext cx="1800200" cy="1260000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1400" smtClean="0">
                <a:solidFill>
                  <a:schemeClr val="lt1"/>
                </a:solidFill>
              </a:defRPr>
            </a:lvl1pPr>
            <a:lvl2pPr>
              <a:defRPr lang="de-DE" sz="1400" smtClean="0">
                <a:solidFill>
                  <a:schemeClr val="lt1"/>
                </a:solidFill>
              </a:defRPr>
            </a:lvl2pPr>
            <a:lvl3pPr>
              <a:defRPr lang="de-DE" sz="1400" smtClean="0">
                <a:solidFill>
                  <a:schemeClr val="lt1"/>
                </a:solidFill>
              </a:defRPr>
            </a:lvl3pPr>
            <a:lvl4pPr>
              <a:defRPr lang="de-DE" sz="1400" smtClean="0">
                <a:solidFill>
                  <a:schemeClr val="lt1"/>
                </a:solidFill>
              </a:defRPr>
            </a:lvl4pPr>
            <a:lvl5pPr>
              <a:defRPr lang="de-AT" sz="140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de-DE"/>
              <a:t>Textmasterformat bearbeiten</a:t>
            </a:r>
          </a:p>
          <a:p>
            <a:pPr marL="457200" lvl="1"/>
            <a:r>
              <a:rPr lang="de-DE"/>
              <a:t>Zweite Ebene</a:t>
            </a:r>
          </a:p>
          <a:p>
            <a:pPr marL="914400" lvl="2"/>
            <a:r>
              <a:rPr lang="de-DE"/>
              <a:t>Dritte Ebene</a:t>
            </a:r>
          </a:p>
          <a:p>
            <a:pPr marL="1371600" lvl="3"/>
            <a:r>
              <a:rPr lang="de-DE"/>
              <a:t>Vierte Ebene</a:t>
            </a:r>
          </a:p>
          <a:p>
            <a:pPr marL="1828800" lvl="4"/>
            <a:r>
              <a:rPr lang="de-DE"/>
              <a:t>Fünfte Ebene</a:t>
            </a:r>
            <a:endParaRPr lang="de-AT"/>
          </a:p>
        </p:txBody>
      </p:sp>
      <p:grpSp>
        <p:nvGrpSpPr>
          <p:cNvPr id="1034" name="Gruppieren 1033"/>
          <p:cNvGrpSpPr/>
          <p:nvPr userDrawn="1"/>
        </p:nvGrpSpPr>
        <p:grpSpPr>
          <a:xfrm>
            <a:off x="1079612" y="4441676"/>
            <a:ext cx="802223" cy="649018"/>
            <a:chOff x="3167062" y="2466975"/>
            <a:chExt cx="1827212" cy="1652588"/>
          </a:xfrm>
        </p:grpSpPr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9" name="Freeform 11"/>
            <p:cNvSpPr>
              <a:spLocks/>
            </p:cNvSpPr>
            <p:nvPr userDrawn="1"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  <a:gd name="T42" fmla="*/ 0 w 422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4" name="Freeform 16"/>
            <p:cNvSpPr>
              <a:spLocks/>
            </p:cNvSpPr>
            <p:nvPr userDrawn="1"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  <a:gd name="T42" fmla="*/ 0 w 420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5" name="Freeform 17"/>
            <p:cNvSpPr>
              <a:spLocks/>
            </p:cNvSpPr>
            <p:nvPr userDrawn="1"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6" name="Freeform 18"/>
            <p:cNvSpPr>
              <a:spLocks/>
            </p:cNvSpPr>
            <p:nvPr userDrawn="1"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7" name="Freeform 19"/>
            <p:cNvSpPr>
              <a:spLocks/>
            </p:cNvSpPr>
            <p:nvPr userDrawn="1"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8" name="Freeform 20"/>
            <p:cNvSpPr>
              <a:spLocks/>
            </p:cNvSpPr>
            <p:nvPr userDrawn="1"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29" name="Freeform 21"/>
            <p:cNvSpPr>
              <a:spLocks/>
            </p:cNvSpPr>
            <p:nvPr userDrawn="1"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0" name="Freeform 22"/>
            <p:cNvSpPr>
              <a:spLocks/>
            </p:cNvSpPr>
            <p:nvPr userDrawn="1"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31" name="Freeform 23"/>
            <p:cNvSpPr>
              <a:spLocks/>
            </p:cNvSpPr>
            <p:nvPr userDrawn="1"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4" name="Freeform 24"/>
            <p:cNvSpPr>
              <a:spLocks/>
            </p:cNvSpPr>
            <p:nvPr userDrawn="1"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5" name="Freeform 25"/>
            <p:cNvSpPr>
              <a:spLocks/>
            </p:cNvSpPr>
            <p:nvPr userDrawn="1"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8" name="Freeform 27"/>
            <p:cNvSpPr>
              <a:spLocks noEditPoints="1"/>
            </p:cNvSpPr>
            <p:nvPr userDrawn="1"/>
          </p:nvSpPr>
          <p:spPr bwMode="auto">
            <a:xfrm>
              <a:off x="3167062" y="3097213"/>
              <a:ext cx="1827212" cy="782638"/>
            </a:xfrm>
            <a:custGeom>
              <a:avLst/>
              <a:gdLst>
                <a:gd name="T0" fmla="*/ 2226 w 3452"/>
                <a:gd name="T1" fmla="*/ 32 h 1481"/>
                <a:gd name="T2" fmla="*/ 2288 w 3452"/>
                <a:gd name="T3" fmla="*/ 75 h 1481"/>
                <a:gd name="T4" fmla="*/ 2355 w 3452"/>
                <a:gd name="T5" fmla="*/ 102 h 1481"/>
                <a:gd name="T6" fmla="*/ 2399 w 3452"/>
                <a:gd name="T7" fmla="*/ 92 h 1481"/>
                <a:gd name="T8" fmla="*/ 2434 w 3452"/>
                <a:gd name="T9" fmla="*/ 159 h 1481"/>
                <a:gd name="T10" fmla="*/ 3356 w 3452"/>
                <a:gd name="T11" fmla="*/ 1086 h 1481"/>
                <a:gd name="T12" fmla="*/ 3381 w 3452"/>
                <a:gd name="T13" fmla="*/ 1141 h 1481"/>
                <a:gd name="T14" fmla="*/ 3380 w 3452"/>
                <a:gd name="T15" fmla="*/ 1135 h 1481"/>
                <a:gd name="T16" fmla="*/ 3390 w 3452"/>
                <a:gd name="T17" fmla="*/ 1184 h 1481"/>
                <a:gd name="T18" fmla="*/ 3420 w 3452"/>
                <a:gd name="T19" fmla="*/ 1229 h 1481"/>
                <a:gd name="T20" fmla="*/ 3386 w 3452"/>
                <a:gd name="T21" fmla="*/ 1248 h 1481"/>
                <a:gd name="T22" fmla="*/ 3410 w 3452"/>
                <a:gd name="T23" fmla="*/ 1277 h 1481"/>
                <a:gd name="T24" fmla="*/ 3379 w 3452"/>
                <a:gd name="T25" fmla="*/ 1341 h 1481"/>
                <a:gd name="T26" fmla="*/ 3343 w 3452"/>
                <a:gd name="T27" fmla="*/ 1339 h 1481"/>
                <a:gd name="T28" fmla="*/ 3300 w 3452"/>
                <a:gd name="T29" fmla="*/ 1380 h 1481"/>
                <a:gd name="T30" fmla="*/ 3258 w 3452"/>
                <a:gd name="T31" fmla="*/ 1403 h 1481"/>
                <a:gd name="T32" fmla="*/ 3248 w 3452"/>
                <a:gd name="T33" fmla="*/ 1439 h 1481"/>
                <a:gd name="T34" fmla="*/ 3199 w 3452"/>
                <a:gd name="T35" fmla="*/ 1418 h 1481"/>
                <a:gd name="T36" fmla="*/ 276 w 3452"/>
                <a:gd name="T37" fmla="*/ 1420 h 1481"/>
                <a:gd name="T38" fmla="*/ 250 w 3452"/>
                <a:gd name="T39" fmla="*/ 1449 h 1481"/>
                <a:gd name="T40" fmla="*/ 215 w 3452"/>
                <a:gd name="T41" fmla="*/ 1410 h 1481"/>
                <a:gd name="T42" fmla="*/ 171 w 3452"/>
                <a:gd name="T43" fmla="*/ 1393 h 1481"/>
                <a:gd name="T44" fmla="*/ 138 w 3452"/>
                <a:gd name="T45" fmla="*/ 1408 h 1481"/>
                <a:gd name="T46" fmla="*/ 94 w 3452"/>
                <a:gd name="T47" fmla="*/ 1320 h 1481"/>
                <a:gd name="T48" fmla="*/ 100 w 3452"/>
                <a:gd name="T49" fmla="*/ 1330 h 1481"/>
                <a:gd name="T50" fmla="*/ 71 w 3452"/>
                <a:gd name="T51" fmla="*/ 1271 h 1481"/>
                <a:gd name="T52" fmla="*/ 61 w 3452"/>
                <a:gd name="T53" fmla="*/ 1222 h 1481"/>
                <a:gd name="T54" fmla="*/ 62 w 3452"/>
                <a:gd name="T55" fmla="*/ 1229 h 1481"/>
                <a:gd name="T56" fmla="*/ 62 w 3452"/>
                <a:gd name="T57" fmla="*/ 1178 h 1481"/>
                <a:gd name="T58" fmla="*/ 41 w 3452"/>
                <a:gd name="T59" fmla="*/ 1131 h 1481"/>
                <a:gd name="T60" fmla="*/ 77 w 3452"/>
                <a:gd name="T61" fmla="*/ 1120 h 1481"/>
                <a:gd name="T62" fmla="*/ 100 w 3452"/>
                <a:gd name="T63" fmla="*/ 1078 h 1481"/>
                <a:gd name="T64" fmla="*/ 102 w 3452"/>
                <a:gd name="T65" fmla="*/ 1030 h 1481"/>
                <a:gd name="T66" fmla="*/ 1038 w 3452"/>
                <a:gd name="T67" fmla="*/ 136 h 1481"/>
                <a:gd name="T68" fmla="*/ 1045 w 3452"/>
                <a:gd name="T69" fmla="*/ 93 h 1481"/>
                <a:gd name="T70" fmla="*/ 1144 w 3452"/>
                <a:gd name="T71" fmla="*/ 46 h 1481"/>
                <a:gd name="T72" fmla="*/ 1187 w 3452"/>
                <a:gd name="T73" fmla="*/ 67 h 1481"/>
                <a:gd name="T74" fmla="*/ 1218 w 3452"/>
                <a:gd name="T75" fmla="*/ 32 h 1481"/>
                <a:gd name="T76" fmla="*/ 2187 w 3452"/>
                <a:gd name="T77" fmla="*/ 0 h 1481"/>
                <a:gd name="T78" fmla="*/ 1139 w 3452"/>
                <a:gd name="T79" fmla="*/ 16 h 1481"/>
                <a:gd name="T80" fmla="*/ 1024 w 3452"/>
                <a:gd name="T81" fmla="*/ 71 h 1481"/>
                <a:gd name="T82" fmla="*/ 81 w 3452"/>
                <a:gd name="T83" fmla="*/ 1009 h 1481"/>
                <a:gd name="T84" fmla="*/ 31 w 3452"/>
                <a:gd name="T85" fmla="*/ 1075 h 1481"/>
                <a:gd name="T86" fmla="*/ 1 w 3452"/>
                <a:gd name="T87" fmla="*/ 1173 h 1481"/>
                <a:gd name="T88" fmla="*/ 6 w 3452"/>
                <a:gd name="T89" fmla="*/ 1260 h 1481"/>
                <a:gd name="T90" fmla="*/ 44 w 3452"/>
                <a:gd name="T91" fmla="*/ 1353 h 1481"/>
                <a:gd name="T92" fmla="*/ 117 w 3452"/>
                <a:gd name="T93" fmla="*/ 1429 h 1481"/>
                <a:gd name="T94" fmla="*/ 196 w 3452"/>
                <a:gd name="T95" fmla="*/ 1469 h 1481"/>
                <a:gd name="T96" fmla="*/ 3174 w 3452"/>
                <a:gd name="T97" fmla="*/ 1481 h 1481"/>
                <a:gd name="T98" fmla="*/ 3260 w 3452"/>
                <a:gd name="T99" fmla="*/ 1467 h 1481"/>
                <a:gd name="T100" fmla="*/ 3370 w 3452"/>
                <a:gd name="T101" fmla="*/ 1399 h 1481"/>
                <a:gd name="T102" fmla="*/ 3430 w 3452"/>
                <a:gd name="T103" fmla="*/ 1311 h 1481"/>
                <a:gd name="T104" fmla="*/ 3449 w 3452"/>
                <a:gd name="T105" fmla="*/ 1229 h 1481"/>
                <a:gd name="T106" fmla="*/ 3440 w 3452"/>
                <a:gd name="T107" fmla="*/ 1123 h 1481"/>
                <a:gd name="T108" fmla="*/ 3385 w 3452"/>
                <a:gd name="T109" fmla="*/ 1023 h 1481"/>
                <a:gd name="T110" fmla="*/ 2449 w 3452"/>
                <a:gd name="T111" fmla="*/ 92 h 1481"/>
                <a:gd name="T112" fmla="*/ 2312 w 3452"/>
                <a:gd name="T113" fmla="*/ 19 h 1481"/>
                <a:gd name="T114" fmla="*/ 2187 w 3452"/>
                <a:gd name="T115" fmla="*/ 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2" h="1481">
                  <a:moveTo>
                    <a:pt x="2226" y="61"/>
                  </a:moveTo>
                  <a:lnTo>
                    <a:pt x="2226" y="32"/>
                  </a:lnTo>
                  <a:lnTo>
                    <a:pt x="2219" y="61"/>
                  </a:lnTo>
                  <a:lnTo>
                    <a:pt x="2226" y="61"/>
                  </a:lnTo>
                  <a:lnTo>
                    <a:pt x="2226" y="32"/>
                  </a:lnTo>
                  <a:lnTo>
                    <a:pt x="2219" y="61"/>
                  </a:lnTo>
                  <a:lnTo>
                    <a:pt x="2257" y="67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322" y="87"/>
                  </a:lnTo>
                  <a:lnTo>
                    <a:pt x="2355" y="102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407" y="135"/>
                  </a:lnTo>
                  <a:lnTo>
                    <a:pt x="2434" y="159"/>
                  </a:lnTo>
                  <a:lnTo>
                    <a:pt x="2455" y="137"/>
                  </a:lnTo>
                  <a:lnTo>
                    <a:pt x="2434" y="159"/>
                  </a:lnTo>
                  <a:lnTo>
                    <a:pt x="3342" y="106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62" y="1096"/>
                  </a:lnTo>
                  <a:lnTo>
                    <a:pt x="3372" y="1118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6" y="1160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1" y="1204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6" y="1248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73" y="1288"/>
                  </a:lnTo>
                  <a:lnTo>
                    <a:pt x="3364" y="1309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43" y="1339"/>
                  </a:lnTo>
                  <a:lnTo>
                    <a:pt x="3327" y="1357"/>
                  </a:lnTo>
                  <a:lnTo>
                    <a:pt x="3310" y="1372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80" y="1393"/>
                  </a:lnTo>
                  <a:lnTo>
                    <a:pt x="3258" y="1403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18" y="1415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74" y="1420"/>
                  </a:lnTo>
                  <a:lnTo>
                    <a:pt x="276" y="1420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33" y="1415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192" y="1403"/>
                  </a:lnTo>
                  <a:lnTo>
                    <a:pt x="171" y="1393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41" y="1372"/>
                  </a:lnTo>
                  <a:lnTo>
                    <a:pt x="124" y="1357"/>
                  </a:lnTo>
                  <a:lnTo>
                    <a:pt x="108" y="1339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87" y="1309"/>
                  </a:lnTo>
                  <a:lnTo>
                    <a:pt x="77" y="1288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65" y="1248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04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5" y="1161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7" y="1120"/>
                  </a:lnTo>
                  <a:lnTo>
                    <a:pt x="87" y="109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7" y="1069"/>
                  </a:lnTo>
                  <a:lnTo>
                    <a:pt x="124" y="1051"/>
                  </a:lnTo>
                  <a:lnTo>
                    <a:pt x="102" y="1030"/>
                  </a:lnTo>
                  <a:lnTo>
                    <a:pt x="124" y="1052"/>
                  </a:lnTo>
                  <a:lnTo>
                    <a:pt x="1011" y="160"/>
                  </a:lnTo>
                  <a:lnTo>
                    <a:pt x="989" y="138"/>
                  </a:lnTo>
                  <a:lnTo>
                    <a:pt x="1010" y="160"/>
                  </a:lnTo>
                  <a:lnTo>
                    <a:pt x="1038" y="136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89" y="102"/>
                  </a:lnTo>
                  <a:lnTo>
                    <a:pt x="1122" y="87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87" y="67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57" y="60"/>
                  </a:lnTo>
                  <a:lnTo>
                    <a:pt x="2187" y="60"/>
                  </a:lnTo>
                  <a:lnTo>
                    <a:pt x="2226" y="61"/>
                  </a:lnTo>
                  <a:close/>
                  <a:moveTo>
                    <a:pt x="2187" y="0"/>
                  </a:moveTo>
                  <a:lnTo>
                    <a:pt x="1257" y="0"/>
                  </a:lnTo>
                  <a:lnTo>
                    <a:pt x="1218" y="1"/>
                  </a:lnTo>
                  <a:lnTo>
                    <a:pt x="1213" y="2"/>
                  </a:lnTo>
                  <a:lnTo>
                    <a:pt x="1175" y="8"/>
                  </a:lnTo>
                  <a:lnTo>
                    <a:pt x="1139" y="16"/>
                  </a:lnTo>
                  <a:lnTo>
                    <a:pt x="1132" y="19"/>
                  </a:lnTo>
                  <a:lnTo>
                    <a:pt x="1098" y="31"/>
                  </a:lnTo>
                  <a:lnTo>
                    <a:pt x="1065" y="46"/>
                  </a:lnTo>
                  <a:lnTo>
                    <a:pt x="1033" y="65"/>
                  </a:lnTo>
                  <a:lnTo>
                    <a:pt x="1024" y="71"/>
                  </a:lnTo>
                  <a:lnTo>
                    <a:pt x="995" y="93"/>
                  </a:lnTo>
                  <a:lnTo>
                    <a:pt x="968" y="118"/>
                  </a:lnTo>
                  <a:lnTo>
                    <a:pt x="964" y="121"/>
                  </a:lnTo>
                  <a:lnTo>
                    <a:pt x="968" y="118"/>
                  </a:lnTo>
                  <a:lnTo>
                    <a:pt x="81" y="1009"/>
                  </a:lnTo>
                  <a:lnTo>
                    <a:pt x="85" y="1003"/>
                  </a:lnTo>
                  <a:lnTo>
                    <a:pt x="81" y="1009"/>
                  </a:lnTo>
                  <a:lnTo>
                    <a:pt x="64" y="1026"/>
                  </a:lnTo>
                  <a:lnTo>
                    <a:pt x="51" y="1045"/>
                  </a:lnTo>
                  <a:lnTo>
                    <a:pt x="31" y="1075"/>
                  </a:lnTo>
                  <a:lnTo>
                    <a:pt x="21" y="1097"/>
                  </a:lnTo>
                  <a:lnTo>
                    <a:pt x="13" y="1120"/>
                  </a:lnTo>
                  <a:lnTo>
                    <a:pt x="11" y="1125"/>
                  </a:lnTo>
                  <a:lnTo>
                    <a:pt x="6" y="1149"/>
                  </a:lnTo>
                  <a:lnTo>
                    <a:pt x="1" y="1173"/>
                  </a:lnTo>
                  <a:lnTo>
                    <a:pt x="1" y="1178"/>
                  </a:lnTo>
                  <a:lnTo>
                    <a:pt x="0" y="1204"/>
                  </a:lnTo>
                  <a:lnTo>
                    <a:pt x="1" y="1229"/>
                  </a:lnTo>
                  <a:lnTo>
                    <a:pt x="1" y="1234"/>
                  </a:lnTo>
                  <a:lnTo>
                    <a:pt x="6" y="1260"/>
                  </a:lnTo>
                  <a:lnTo>
                    <a:pt x="11" y="1283"/>
                  </a:lnTo>
                  <a:lnTo>
                    <a:pt x="13" y="1288"/>
                  </a:lnTo>
                  <a:lnTo>
                    <a:pt x="21" y="1311"/>
                  </a:lnTo>
                  <a:lnTo>
                    <a:pt x="31" y="1332"/>
                  </a:lnTo>
                  <a:lnTo>
                    <a:pt x="44" y="1353"/>
                  </a:lnTo>
                  <a:lnTo>
                    <a:pt x="51" y="1363"/>
                  </a:lnTo>
                  <a:lnTo>
                    <a:pt x="65" y="1382"/>
                  </a:lnTo>
                  <a:lnTo>
                    <a:pt x="81" y="1399"/>
                  </a:lnTo>
                  <a:lnTo>
                    <a:pt x="98" y="1415"/>
                  </a:lnTo>
                  <a:lnTo>
                    <a:pt x="117" y="1429"/>
                  </a:lnTo>
                  <a:lnTo>
                    <a:pt x="126" y="1436"/>
                  </a:lnTo>
                  <a:lnTo>
                    <a:pt x="147" y="1449"/>
                  </a:lnTo>
                  <a:lnTo>
                    <a:pt x="168" y="1459"/>
                  </a:lnTo>
                  <a:lnTo>
                    <a:pt x="191" y="1467"/>
                  </a:lnTo>
                  <a:lnTo>
                    <a:pt x="196" y="1469"/>
                  </a:lnTo>
                  <a:lnTo>
                    <a:pt x="220" y="1474"/>
                  </a:lnTo>
                  <a:lnTo>
                    <a:pt x="245" y="1479"/>
                  </a:lnTo>
                  <a:lnTo>
                    <a:pt x="250" y="1479"/>
                  </a:lnTo>
                  <a:lnTo>
                    <a:pt x="276" y="1481"/>
                  </a:lnTo>
                  <a:lnTo>
                    <a:pt x="3174" y="1481"/>
                  </a:lnTo>
                  <a:lnTo>
                    <a:pt x="3199" y="1479"/>
                  </a:lnTo>
                  <a:lnTo>
                    <a:pt x="3205" y="1479"/>
                  </a:lnTo>
                  <a:lnTo>
                    <a:pt x="3230" y="1474"/>
                  </a:lnTo>
                  <a:lnTo>
                    <a:pt x="3253" y="1469"/>
                  </a:lnTo>
                  <a:lnTo>
                    <a:pt x="3260" y="1467"/>
                  </a:lnTo>
                  <a:lnTo>
                    <a:pt x="3282" y="1459"/>
                  </a:lnTo>
                  <a:lnTo>
                    <a:pt x="3304" y="1449"/>
                  </a:lnTo>
                  <a:lnTo>
                    <a:pt x="3334" y="1429"/>
                  </a:lnTo>
                  <a:lnTo>
                    <a:pt x="3353" y="1415"/>
                  </a:lnTo>
                  <a:lnTo>
                    <a:pt x="3370" y="1399"/>
                  </a:lnTo>
                  <a:lnTo>
                    <a:pt x="3386" y="1382"/>
                  </a:lnTo>
                  <a:lnTo>
                    <a:pt x="3400" y="1363"/>
                  </a:lnTo>
                  <a:lnTo>
                    <a:pt x="3407" y="1353"/>
                  </a:lnTo>
                  <a:lnTo>
                    <a:pt x="3420" y="1332"/>
                  </a:lnTo>
                  <a:lnTo>
                    <a:pt x="3430" y="1311"/>
                  </a:lnTo>
                  <a:lnTo>
                    <a:pt x="3437" y="1288"/>
                  </a:lnTo>
                  <a:lnTo>
                    <a:pt x="3440" y="1283"/>
                  </a:lnTo>
                  <a:lnTo>
                    <a:pt x="3445" y="1260"/>
                  </a:lnTo>
                  <a:lnTo>
                    <a:pt x="3449" y="1234"/>
                  </a:lnTo>
                  <a:lnTo>
                    <a:pt x="3449" y="1229"/>
                  </a:lnTo>
                  <a:lnTo>
                    <a:pt x="3452" y="1204"/>
                  </a:lnTo>
                  <a:lnTo>
                    <a:pt x="3449" y="1178"/>
                  </a:lnTo>
                  <a:lnTo>
                    <a:pt x="3449" y="1172"/>
                  </a:lnTo>
                  <a:lnTo>
                    <a:pt x="3445" y="1147"/>
                  </a:lnTo>
                  <a:lnTo>
                    <a:pt x="3440" y="1123"/>
                  </a:lnTo>
                  <a:lnTo>
                    <a:pt x="3437" y="1118"/>
                  </a:lnTo>
                  <a:lnTo>
                    <a:pt x="3429" y="1095"/>
                  </a:lnTo>
                  <a:lnTo>
                    <a:pt x="3419" y="1073"/>
                  </a:lnTo>
                  <a:lnTo>
                    <a:pt x="3399" y="1043"/>
                  </a:lnTo>
                  <a:lnTo>
                    <a:pt x="3385" y="1023"/>
                  </a:lnTo>
                  <a:lnTo>
                    <a:pt x="3367" y="1006"/>
                  </a:lnTo>
                  <a:lnTo>
                    <a:pt x="3346" y="1028"/>
                  </a:lnTo>
                  <a:lnTo>
                    <a:pt x="3368" y="1007"/>
                  </a:lnTo>
                  <a:lnTo>
                    <a:pt x="2476" y="115"/>
                  </a:lnTo>
                  <a:lnTo>
                    <a:pt x="2449" y="92"/>
                  </a:lnTo>
                  <a:lnTo>
                    <a:pt x="2420" y="71"/>
                  </a:lnTo>
                  <a:lnTo>
                    <a:pt x="2411" y="65"/>
                  </a:lnTo>
                  <a:lnTo>
                    <a:pt x="2379" y="46"/>
                  </a:lnTo>
                  <a:lnTo>
                    <a:pt x="2346" y="31"/>
                  </a:lnTo>
                  <a:lnTo>
                    <a:pt x="2312" y="19"/>
                  </a:lnTo>
                  <a:lnTo>
                    <a:pt x="2305" y="16"/>
                  </a:lnTo>
                  <a:lnTo>
                    <a:pt x="2269" y="8"/>
                  </a:lnTo>
                  <a:lnTo>
                    <a:pt x="2231" y="2"/>
                  </a:lnTo>
                  <a:lnTo>
                    <a:pt x="2226" y="1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29" name="Freeform 28"/>
            <p:cNvSpPr>
              <a:spLocks/>
            </p:cNvSpPr>
            <p:nvPr userDrawn="1"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30" name="Freeform 29"/>
            <p:cNvSpPr>
              <a:spLocks/>
            </p:cNvSpPr>
            <p:nvPr userDrawn="1"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  <p:sp>
          <p:nvSpPr>
            <p:cNvPr id="1031" name="Freeform 30"/>
            <p:cNvSpPr>
              <a:spLocks/>
            </p:cNvSpPr>
            <p:nvPr userDrawn="1"/>
          </p:nvSpPr>
          <p:spPr bwMode="auto">
            <a:xfrm>
              <a:off x="3765550" y="3462338"/>
              <a:ext cx="628650" cy="657225"/>
            </a:xfrm>
            <a:custGeom>
              <a:avLst/>
              <a:gdLst>
                <a:gd name="T0" fmla="*/ 279 w 1187"/>
                <a:gd name="T1" fmla="*/ 1227 h 1243"/>
                <a:gd name="T2" fmla="*/ 279 w 1187"/>
                <a:gd name="T3" fmla="*/ 1150 h 1243"/>
                <a:gd name="T4" fmla="*/ 278 w 1187"/>
                <a:gd name="T5" fmla="*/ 1025 h 1243"/>
                <a:gd name="T6" fmla="*/ 278 w 1187"/>
                <a:gd name="T7" fmla="*/ 875 h 1243"/>
                <a:gd name="T8" fmla="*/ 277 w 1187"/>
                <a:gd name="T9" fmla="*/ 717 h 1243"/>
                <a:gd name="T10" fmla="*/ 277 w 1187"/>
                <a:gd name="T11" fmla="*/ 572 h 1243"/>
                <a:gd name="T12" fmla="*/ 276 w 1187"/>
                <a:gd name="T13" fmla="*/ 459 h 1243"/>
                <a:gd name="T14" fmla="*/ 276 w 1187"/>
                <a:gd name="T15" fmla="*/ 396 h 1243"/>
                <a:gd name="T16" fmla="*/ 266 w 1187"/>
                <a:gd name="T17" fmla="*/ 370 h 1243"/>
                <a:gd name="T18" fmla="*/ 234 w 1187"/>
                <a:gd name="T19" fmla="*/ 363 h 1243"/>
                <a:gd name="T20" fmla="*/ 214 w 1187"/>
                <a:gd name="T21" fmla="*/ 392 h 1243"/>
                <a:gd name="T22" fmla="*/ 214 w 1187"/>
                <a:gd name="T23" fmla="*/ 433 h 1243"/>
                <a:gd name="T24" fmla="*/ 215 w 1187"/>
                <a:gd name="T25" fmla="*/ 528 h 1243"/>
                <a:gd name="T26" fmla="*/ 215 w 1187"/>
                <a:gd name="T27" fmla="*/ 653 h 1243"/>
                <a:gd name="T28" fmla="*/ 215 w 1187"/>
                <a:gd name="T29" fmla="*/ 788 h 1243"/>
                <a:gd name="T30" fmla="*/ 216 w 1187"/>
                <a:gd name="T31" fmla="*/ 911 h 1243"/>
                <a:gd name="T32" fmla="*/ 216 w 1187"/>
                <a:gd name="T33" fmla="*/ 1001 h 1243"/>
                <a:gd name="T34" fmla="*/ 216 w 1187"/>
                <a:gd name="T35" fmla="*/ 1035 h 1243"/>
                <a:gd name="T36" fmla="*/ 200 w 1187"/>
                <a:gd name="T37" fmla="*/ 1101 h 1243"/>
                <a:gd name="T38" fmla="*/ 153 w 1187"/>
                <a:gd name="T39" fmla="*/ 1144 h 1243"/>
                <a:gd name="T40" fmla="*/ 85 w 1187"/>
                <a:gd name="T41" fmla="*/ 1151 h 1243"/>
                <a:gd name="T42" fmla="*/ 30 w 1187"/>
                <a:gd name="T43" fmla="*/ 1119 h 1243"/>
                <a:gd name="T44" fmla="*/ 2 w 1187"/>
                <a:gd name="T45" fmla="*/ 1059 h 1243"/>
                <a:gd name="T46" fmla="*/ 4 w 1187"/>
                <a:gd name="T47" fmla="*/ 261 h 1243"/>
                <a:gd name="T48" fmla="*/ 50 w 1187"/>
                <a:gd name="T49" fmla="*/ 140 h 1243"/>
                <a:gd name="T50" fmla="*/ 140 w 1187"/>
                <a:gd name="T51" fmla="*/ 49 h 1243"/>
                <a:gd name="T52" fmla="*/ 262 w 1187"/>
                <a:gd name="T53" fmla="*/ 3 h 1243"/>
                <a:gd name="T54" fmla="*/ 926 w 1187"/>
                <a:gd name="T55" fmla="*/ 3 h 1243"/>
                <a:gd name="T56" fmla="*/ 1048 w 1187"/>
                <a:gd name="T57" fmla="*/ 49 h 1243"/>
                <a:gd name="T58" fmla="*/ 1138 w 1187"/>
                <a:gd name="T59" fmla="*/ 140 h 1243"/>
                <a:gd name="T60" fmla="*/ 1184 w 1187"/>
                <a:gd name="T61" fmla="*/ 261 h 1243"/>
                <a:gd name="T62" fmla="*/ 1185 w 1187"/>
                <a:gd name="T63" fmla="*/ 1059 h 1243"/>
                <a:gd name="T64" fmla="*/ 1158 w 1187"/>
                <a:gd name="T65" fmla="*/ 1119 h 1243"/>
                <a:gd name="T66" fmla="*/ 1103 w 1187"/>
                <a:gd name="T67" fmla="*/ 1151 h 1243"/>
                <a:gd name="T68" fmla="*/ 1034 w 1187"/>
                <a:gd name="T69" fmla="*/ 1144 h 1243"/>
                <a:gd name="T70" fmla="*/ 988 w 1187"/>
                <a:gd name="T71" fmla="*/ 1101 h 1243"/>
                <a:gd name="T72" fmla="*/ 972 w 1187"/>
                <a:gd name="T73" fmla="*/ 1035 h 1243"/>
                <a:gd name="T74" fmla="*/ 972 w 1187"/>
                <a:gd name="T75" fmla="*/ 1001 h 1243"/>
                <a:gd name="T76" fmla="*/ 970 w 1187"/>
                <a:gd name="T77" fmla="*/ 911 h 1243"/>
                <a:gd name="T78" fmla="*/ 969 w 1187"/>
                <a:gd name="T79" fmla="*/ 788 h 1243"/>
                <a:gd name="T80" fmla="*/ 968 w 1187"/>
                <a:gd name="T81" fmla="*/ 652 h 1243"/>
                <a:gd name="T82" fmla="*/ 967 w 1187"/>
                <a:gd name="T83" fmla="*/ 527 h 1243"/>
                <a:gd name="T84" fmla="*/ 967 w 1187"/>
                <a:gd name="T85" fmla="*/ 433 h 1243"/>
                <a:gd name="T86" fmla="*/ 967 w 1187"/>
                <a:gd name="T87" fmla="*/ 393 h 1243"/>
                <a:gd name="T88" fmla="*/ 950 w 1187"/>
                <a:gd name="T89" fmla="*/ 364 h 1243"/>
                <a:gd name="T90" fmla="*/ 915 w 1187"/>
                <a:gd name="T91" fmla="*/ 371 h 1243"/>
                <a:gd name="T92" fmla="*/ 907 w 1187"/>
                <a:gd name="T93" fmla="*/ 401 h 1243"/>
                <a:gd name="T94" fmla="*/ 907 w 1187"/>
                <a:gd name="T95" fmla="*/ 464 h 1243"/>
                <a:gd name="T96" fmla="*/ 907 w 1187"/>
                <a:gd name="T97" fmla="*/ 577 h 1243"/>
                <a:gd name="T98" fmla="*/ 907 w 1187"/>
                <a:gd name="T99" fmla="*/ 722 h 1243"/>
                <a:gd name="T100" fmla="*/ 907 w 1187"/>
                <a:gd name="T101" fmla="*/ 878 h 1243"/>
                <a:gd name="T102" fmla="*/ 907 w 1187"/>
                <a:gd name="T103" fmla="*/ 1028 h 1243"/>
                <a:gd name="T104" fmla="*/ 907 w 1187"/>
                <a:gd name="T105" fmla="*/ 1151 h 1243"/>
                <a:gd name="T106" fmla="*/ 907 w 1187"/>
                <a:gd name="T107" fmla="*/ 1228 h 1243"/>
                <a:gd name="T108" fmla="*/ 279 w 1187"/>
                <a:gd name="T109" fmla="*/ 124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7" h="1243">
                  <a:moveTo>
                    <a:pt x="279" y="1243"/>
                  </a:moveTo>
                  <a:lnTo>
                    <a:pt x="279" y="1240"/>
                  </a:lnTo>
                  <a:lnTo>
                    <a:pt x="279" y="1227"/>
                  </a:lnTo>
                  <a:lnTo>
                    <a:pt x="279" y="1208"/>
                  </a:lnTo>
                  <a:lnTo>
                    <a:pt x="279" y="1182"/>
                  </a:lnTo>
                  <a:lnTo>
                    <a:pt x="279" y="1150"/>
                  </a:lnTo>
                  <a:lnTo>
                    <a:pt x="279" y="1112"/>
                  </a:lnTo>
                  <a:lnTo>
                    <a:pt x="278" y="1070"/>
                  </a:lnTo>
                  <a:lnTo>
                    <a:pt x="278" y="1025"/>
                  </a:lnTo>
                  <a:lnTo>
                    <a:pt x="278" y="977"/>
                  </a:lnTo>
                  <a:lnTo>
                    <a:pt x="278" y="927"/>
                  </a:lnTo>
                  <a:lnTo>
                    <a:pt x="278" y="875"/>
                  </a:lnTo>
                  <a:lnTo>
                    <a:pt x="278" y="823"/>
                  </a:lnTo>
                  <a:lnTo>
                    <a:pt x="277" y="770"/>
                  </a:lnTo>
                  <a:lnTo>
                    <a:pt x="277" y="717"/>
                  </a:lnTo>
                  <a:lnTo>
                    <a:pt x="277" y="667"/>
                  </a:lnTo>
                  <a:lnTo>
                    <a:pt x="277" y="618"/>
                  </a:lnTo>
                  <a:lnTo>
                    <a:pt x="277" y="572"/>
                  </a:lnTo>
                  <a:lnTo>
                    <a:pt x="276" y="530"/>
                  </a:lnTo>
                  <a:lnTo>
                    <a:pt x="276" y="492"/>
                  </a:lnTo>
                  <a:lnTo>
                    <a:pt x="276" y="459"/>
                  </a:lnTo>
                  <a:lnTo>
                    <a:pt x="276" y="431"/>
                  </a:lnTo>
                  <a:lnTo>
                    <a:pt x="276" y="410"/>
                  </a:lnTo>
                  <a:lnTo>
                    <a:pt x="276" y="396"/>
                  </a:lnTo>
                  <a:lnTo>
                    <a:pt x="276" y="390"/>
                  </a:lnTo>
                  <a:lnTo>
                    <a:pt x="272" y="378"/>
                  </a:lnTo>
                  <a:lnTo>
                    <a:pt x="266" y="370"/>
                  </a:lnTo>
                  <a:lnTo>
                    <a:pt x="256" y="363"/>
                  </a:lnTo>
                  <a:lnTo>
                    <a:pt x="245" y="362"/>
                  </a:lnTo>
                  <a:lnTo>
                    <a:pt x="234" y="363"/>
                  </a:lnTo>
                  <a:lnTo>
                    <a:pt x="224" y="370"/>
                  </a:lnTo>
                  <a:lnTo>
                    <a:pt x="217" y="379"/>
                  </a:lnTo>
                  <a:lnTo>
                    <a:pt x="214" y="392"/>
                  </a:lnTo>
                  <a:lnTo>
                    <a:pt x="214" y="398"/>
                  </a:lnTo>
                  <a:lnTo>
                    <a:pt x="214" y="412"/>
                  </a:lnTo>
                  <a:lnTo>
                    <a:pt x="214" y="433"/>
                  </a:lnTo>
                  <a:lnTo>
                    <a:pt x="214" y="460"/>
                  </a:lnTo>
                  <a:lnTo>
                    <a:pt x="214" y="492"/>
                  </a:lnTo>
                  <a:lnTo>
                    <a:pt x="215" y="528"/>
                  </a:lnTo>
                  <a:lnTo>
                    <a:pt x="215" y="566"/>
                  </a:lnTo>
                  <a:lnTo>
                    <a:pt x="215" y="609"/>
                  </a:lnTo>
                  <a:lnTo>
                    <a:pt x="215" y="653"/>
                  </a:lnTo>
                  <a:lnTo>
                    <a:pt x="215" y="697"/>
                  </a:lnTo>
                  <a:lnTo>
                    <a:pt x="215" y="744"/>
                  </a:lnTo>
                  <a:lnTo>
                    <a:pt x="215" y="788"/>
                  </a:lnTo>
                  <a:lnTo>
                    <a:pt x="215" y="832"/>
                  </a:lnTo>
                  <a:lnTo>
                    <a:pt x="216" y="872"/>
                  </a:lnTo>
                  <a:lnTo>
                    <a:pt x="216" y="911"/>
                  </a:lnTo>
                  <a:lnTo>
                    <a:pt x="216" y="946"/>
                  </a:lnTo>
                  <a:lnTo>
                    <a:pt x="216" y="976"/>
                  </a:lnTo>
                  <a:lnTo>
                    <a:pt x="216" y="1001"/>
                  </a:lnTo>
                  <a:lnTo>
                    <a:pt x="216" y="1020"/>
                  </a:lnTo>
                  <a:lnTo>
                    <a:pt x="216" y="1031"/>
                  </a:lnTo>
                  <a:lnTo>
                    <a:pt x="216" y="1035"/>
                  </a:lnTo>
                  <a:lnTo>
                    <a:pt x="214" y="1059"/>
                  </a:lnTo>
                  <a:lnTo>
                    <a:pt x="208" y="1081"/>
                  </a:lnTo>
                  <a:lnTo>
                    <a:pt x="200" y="1101"/>
                  </a:lnTo>
                  <a:lnTo>
                    <a:pt x="186" y="1119"/>
                  </a:lnTo>
                  <a:lnTo>
                    <a:pt x="171" y="1133"/>
                  </a:lnTo>
                  <a:lnTo>
                    <a:pt x="153" y="1144"/>
                  </a:lnTo>
                  <a:lnTo>
                    <a:pt x="131" y="1151"/>
                  </a:lnTo>
                  <a:lnTo>
                    <a:pt x="108" y="1154"/>
                  </a:lnTo>
                  <a:lnTo>
                    <a:pt x="85" y="1151"/>
                  </a:lnTo>
                  <a:lnTo>
                    <a:pt x="64" y="1144"/>
                  </a:lnTo>
                  <a:lnTo>
                    <a:pt x="45" y="1133"/>
                  </a:lnTo>
                  <a:lnTo>
                    <a:pt x="30" y="1119"/>
                  </a:lnTo>
                  <a:lnTo>
                    <a:pt x="18" y="1101"/>
                  </a:lnTo>
                  <a:lnTo>
                    <a:pt x="8" y="1081"/>
                  </a:lnTo>
                  <a:lnTo>
                    <a:pt x="2" y="1059"/>
                  </a:lnTo>
                  <a:lnTo>
                    <a:pt x="0" y="1035"/>
                  </a:lnTo>
                  <a:lnTo>
                    <a:pt x="0" y="306"/>
                  </a:lnTo>
                  <a:lnTo>
                    <a:pt x="4" y="261"/>
                  </a:lnTo>
                  <a:lnTo>
                    <a:pt x="13" y="218"/>
                  </a:lnTo>
                  <a:lnTo>
                    <a:pt x="29" y="177"/>
                  </a:lnTo>
                  <a:lnTo>
                    <a:pt x="50" y="140"/>
                  </a:lnTo>
                  <a:lnTo>
                    <a:pt x="76" y="105"/>
                  </a:lnTo>
                  <a:lnTo>
                    <a:pt x="106" y="75"/>
                  </a:lnTo>
                  <a:lnTo>
                    <a:pt x="140" y="49"/>
                  </a:lnTo>
                  <a:lnTo>
                    <a:pt x="178" y="28"/>
                  </a:lnTo>
                  <a:lnTo>
                    <a:pt x="218" y="13"/>
                  </a:lnTo>
                  <a:lnTo>
                    <a:pt x="262" y="3"/>
                  </a:lnTo>
                  <a:lnTo>
                    <a:pt x="307" y="0"/>
                  </a:lnTo>
                  <a:lnTo>
                    <a:pt x="881" y="0"/>
                  </a:lnTo>
                  <a:lnTo>
                    <a:pt x="926" y="3"/>
                  </a:lnTo>
                  <a:lnTo>
                    <a:pt x="969" y="13"/>
                  </a:lnTo>
                  <a:lnTo>
                    <a:pt x="1010" y="28"/>
                  </a:lnTo>
                  <a:lnTo>
                    <a:pt x="1048" y="49"/>
                  </a:lnTo>
                  <a:lnTo>
                    <a:pt x="1083" y="75"/>
                  </a:lnTo>
                  <a:lnTo>
                    <a:pt x="1113" y="105"/>
                  </a:lnTo>
                  <a:lnTo>
                    <a:pt x="1138" y="140"/>
                  </a:lnTo>
                  <a:lnTo>
                    <a:pt x="1159" y="177"/>
                  </a:lnTo>
                  <a:lnTo>
                    <a:pt x="1174" y="218"/>
                  </a:lnTo>
                  <a:lnTo>
                    <a:pt x="1184" y="261"/>
                  </a:lnTo>
                  <a:lnTo>
                    <a:pt x="1187" y="306"/>
                  </a:lnTo>
                  <a:lnTo>
                    <a:pt x="1187" y="1035"/>
                  </a:lnTo>
                  <a:lnTo>
                    <a:pt x="1185" y="1059"/>
                  </a:lnTo>
                  <a:lnTo>
                    <a:pt x="1180" y="1081"/>
                  </a:lnTo>
                  <a:lnTo>
                    <a:pt x="1170" y="1101"/>
                  </a:lnTo>
                  <a:lnTo>
                    <a:pt x="1158" y="1119"/>
                  </a:lnTo>
                  <a:lnTo>
                    <a:pt x="1142" y="1133"/>
                  </a:lnTo>
                  <a:lnTo>
                    <a:pt x="1124" y="1144"/>
                  </a:lnTo>
                  <a:lnTo>
                    <a:pt x="1103" y="1151"/>
                  </a:lnTo>
                  <a:lnTo>
                    <a:pt x="1080" y="1154"/>
                  </a:lnTo>
                  <a:lnTo>
                    <a:pt x="1055" y="1151"/>
                  </a:lnTo>
                  <a:lnTo>
                    <a:pt x="1034" y="1144"/>
                  </a:lnTo>
                  <a:lnTo>
                    <a:pt x="1017" y="1133"/>
                  </a:lnTo>
                  <a:lnTo>
                    <a:pt x="1000" y="1119"/>
                  </a:lnTo>
                  <a:lnTo>
                    <a:pt x="988" y="1101"/>
                  </a:lnTo>
                  <a:lnTo>
                    <a:pt x="979" y="1081"/>
                  </a:lnTo>
                  <a:lnTo>
                    <a:pt x="974" y="1059"/>
                  </a:lnTo>
                  <a:lnTo>
                    <a:pt x="972" y="1035"/>
                  </a:lnTo>
                  <a:lnTo>
                    <a:pt x="972" y="1031"/>
                  </a:lnTo>
                  <a:lnTo>
                    <a:pt x="972" y="1020"/>
                  </a:lnTo>
                  <a:lnTo>
                    <a:pt x="972" y="1001"/>
                  </a:lnTo>
                  <a:lnTo>
                    <a:pt x="970" y="976"/>
                  </a:lnTo>
                  <a:lnTo>
                    <a:pt x="970" y="945"/>
                  </a:lnTo>
                  <a:lnTo>
                    <a:pt x="970" y="911"/>
                  </a:lnTo>
                  <a:lnTo>
                    <a:pt x="970" y="872"/>
                  </a:lnTo>
                  <a:lnTo>
                    <a:pt x="969" y="831"/>
                  </a:lnTo>
                  <a:lnTo>
                    <a:pt x="969" y="788"/>
                  </a:lnTo>
                  <a:lnTo>
                    <a:pt x="969" y="743"/>
                  </a:lnTo>
                  <a:lnTo>
                    <a:pt x="969" y="697"/>
                  </a:lnTo>
                  <a:lnTo>
                    <a:pt x="968" y="652"/>
                  </a:lnTo>
                  <a:lnTo>
                    <a:pt x="968" y="608"/>
                  </a:lnTo>
                  <a:lnTo>
                    <a:pt x="968" y="566"/>
                  </a:lnTo>
                  <a:lnTo>
                    <a:pt x="967" y="527"/>
                  </a:lnTo>
                  <a:lnTo>
                    <a:pt x="967" y="492"/>
                  </a:lnTo>
                  <a:lnTo>
                    <a:pt x="967" y="460"/>
                  </a:lnTo>
                  <a:lnTo>
                    <a:pt x="967" y="433"/>
                  </a:lnTo>
                  <a:lnTo>
                    <a:pt x="967" y="412"/>
                  </a:lnTo>
                  <a:lnTo>
                    <a:pt x="967" y="399"/>
                  </a:lnTo>
                  <a:lnTo>
                    <a:pt x="967" y="393"/>
                  </a:lnTo>
                  <a:lnTo>
                    <a:pt x="965" y="382"/>
                  </a:lnTo>
                  <a:lnTo>
                    <a:pt x="958" y="372"/>
                  </a:lnTo>
                  <a:lnTo>
                    <a:pt x="950" y="364"/>
                  </a:lnTo>
                  <a:lnTo>
                    <a:pt x="939" y="362"/>
                  </a:lnTo>
                  <a:lnTo>
                    <a:pt x="926" y="364"/>
                  </a:lnTo>
                  <a:lnTo>
                    <a:pt x="915" y="371"/>
                  </a:lnTo>
                  <a:lnTo>
                    <a:pt x="909" y="382"/>
                  </a:lnTo>
                  <a:lnTo>
                    <a:pt x="907" y="395"/>
                  </a:lnTo>
                  <a:lnTo>
                    <a:pt x="907" y="401"/>
                  </a:lnTo>
                  <a:lnTo>
                    <a:pt x="907" y="416"/>
                  </a:lnTo>
                  <a:lnTo>
                    <a:pt x="907" y="437"/>
                  </a:lnTo>
                  <a:lnTo>
                    <a:pt x="907" y="464"/>
                  </a:lnTo>
                  <a:lnTo>
                    <a:pt x="907" y="497"/>
                  </a:lnTo>
                  <a:lnTo>
                    <a:pt x="907" y="536"/>
                  </a:lnTo>
                  <a:lnTo>
                    <a:pt x="907" y="577"/>
                  </a:lnTo>
                  <a:lnTo>
                    <a:pt x="907" y="623"/>
                  </a:lnTo>
                  <a:lnTo>
                    <a:pt x="907" y="671"/>
                  </a:lnTo>
                  <a:lnTo>
                    <a:pt x="907" y="722"/>
                  </a:lnTo>
                  <a:lnTo>
                    <a:pt x="907" y="773"/>
                  </a:lnTo>
                  <a:lnTo>
                    <a:pt x="907" y="826"/>
                  </a:lnTo>
                  <a:lnTo>
                    <a:pt x="907" y="878"/>
                  </a:lnTo>
                  <a:lnTo>
                    <a:pt x="907" y="930"/>
                  </a:lnTo>
                  <a:lnTo>
                    <a:pt x="907" y="980"/>
                  </a:lnTo>
                  <a:lnTo>
                    <a:pt x="907" y="1028"/>
                  </a:lnTo>
                  <a:lnTo>
                    <a:pt x="907" y="1073"/>
                  </a:lnTo>
                  <a:lnTo>
                    <a:pt x="907" y="1113"/>
                  </a:lnTo>
                  <a:lnTo>
                    <a:pt x="907" y="1151"/>
                  </a:lnTo>
                  <a:lnTo>
                    <a:pt x="907" y="1182"/>
                  </a:lnTo>
                  <a:lnTo>
                    <a:pt x="907" y="1208"/>
                  </a:lnTo>
                  <a:lnTo>
                    <a:pt x="907" y="1228"/>
                  </a:lnTo>
                  <a:lnTo>
                    <a:pt x="907" y="1240"/>
                  </a:lnTo>
                  <a:lnTo>
                    <a:pt x="907" y="1243"/>
                  </a:lnTo>
                  <a:lnTo>
                    <a:pt x="279" y="124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/>
            </a:p>
          </p:txBody>
        </p:sp>
      </p:grpSp>
      <p:pic>
        <p:nvPicPr>
          <p:cNvPr id="2052" name="Picture 4" descr="http://www.etc.at/PublishingImages/2015%20Neue%20ETC/ETC-pwb-GKN-200x1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57" y="180001"/>
            <a:ext cx="19050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8119" y="323621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5873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solidFill>
            <a:schemeClr val="bg1">
              <a:alpha val="30000"/>
            </a:schemeClr>
          </a:solidFill>
        </p:spPr>
        <p:txBody>
          <a:bodyPr anchor="ctr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3925957"/>
            <a:ext cx="7886700" cy="1148752"/>
          </a:xfrm>
          <a:solidFill>
            <a:schemeClr val="bg1">
              <a:alpha val="30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76A91D-F05F-44CA-B20E-3034B22F5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13771"/>
            <a:ext cx="1058435" cy="477810"/>
          </a:xfrm>
          <a:prstGeom prst="rect">
            <a:avLst/>
          </a:prstGeom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7EC2BE-B260-4CBB-9F75-9B0679EB3C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7" y="79585"/>
            <a:ext cx="1382497" cy="5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514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6876" y="316536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65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3094" y="323963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35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87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6173" y="0"/>
            <a:ext cx="3577828" cy="1333500"/>
          </a:xfrm>
          <a:solidFill>
            <a:srgbClr val="004663"/>
          </a:solidFill>
        </p:spPr>
        <p:txBody>
          <a:bodyPr anchor="ctr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707180"/>
            <a:ext cx="5343525" cy="45732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66173" y="1457738"/>
            <a:ext cx="3577828" cy="344366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F3ADCE1-5A95-40A6-8FB7-2AB263CCB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" y="80881"/>
            <a:ext cx="1058435" cy="477810"/>
          </a:xfrm>
          <a:prstGeom prst="rect">
            <a:avLst/>
          </a:prstGeom>
          <a:effectLst/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E8B44B-2280-4D40-832D-A59D1F6D21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57" y="46695"/>
            <a:ext cx="1382497" cy="5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23728" y="2497460"/>
            <a:ext cx="2700000" cy="2700000"/>
          </a:xfrm>
        </p:spPr>
        <p:txBody>
          <a:bodyPr anchor="b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  <a:latin typeface="+mj-lt"/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4DB9-269B-4673-80C4-27BE517C49AA}" type="datetimeFigureOut">
              <a:rPr lang="de-AT" smtClean="0"/>
              <a:t>23.03.2025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79512" y="3937620"/>
            <a:ext cx="1800200" cy="1259840"/>
          </a:xfrm>
          <a:prstGeom prst="rect">
            <a:avLst/>
          </a:prstGeom>
          <a:solidFill>
            <a:srgbClr val="9CD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2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179512" y="2503180"/>
            <a:ext cx="1800200" cy="1260000"/>
          </a:xfrm>
          <a:solidFill>
            <a:srgbClr val="004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1260" smtClean="0">
                <a:solidFill>
                  <a:schemeClr val="lt1"/>
                </a:solidFill>
              </a:defRPr>
            </a:lvl1pPr>
            <a:lvl2pPr>
              <a:defRPr lang="de-DE" sz="1260" smtClean="0">
                <a:solidFill>
                  <a:schemeClr val="lt1"/>
                </a:solidFill>
              </a:defRPr>
            </a:lvl2pPr>
            <a:lvl3pPr>
              <a:defRPr lang="de-DE" sz="1260" smtClean="0">
                <a:solidFill>
                  <a:schemeClr val="lt1"/>
                </a:solidFill>
              </a:defRPr>
            </a:lvl3pPr>
            <a:lvl4pPr>
              <a:defRPr lang="de-DE" sz="1260" smtClean="0">
                <a:solidFill>
                  <a:schemeClr val="lt1"/>
                </a:solidFill>
              </a:defRPr>
            </a:lvl4pPr>
            <a:lvl5pPr>
              <a:defRPr lang="de-AT" sz="126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de-DE"/>
              <a:t>Mastertextformat bearbeiten</a:t>
            </a:r>
          </a:p>
          <a:p>
            <a:pPr marL="0" lvl="1" algn="ctr"/>
            <a:r>
              <a:rPr lang="de-DE"/>
              <a:t>Zweite Ebene</a:t>
            </a:r>
          </a:p>
          <a:p>
            <a:pPr marL="0" lvl="2" algn="ctr"/>
            <a:r>
              <a:rPr lang="de-DE"/>
              <a:t>Dritte Ebene</a:t>
            </a:r>
          </a:p>
          <a:p>
            <a:pPr marL="0" lvl="3" algn="ctr"/>
            <a:r>
              <a:rPr lang="de-DE"/>
              <a:t>Vierte Ebene</a:t>
            </a:r>
          </a:p>
          <a:p>
            <a:pPr marL="0" lvl="4" algn="ctr"/>
            <a:r>
              <a:rPr lang="de-DE"/>
              <a:t>Fünfte Ebene</a:t>
            </a:r>
            <a:endParaRPr lang="de-AT"/>
          </a:p>
        </p:txBody>
      </p:sp>
      <p:grpSp>
        <p:nvGrpSpPr>
          <p:cNvPr id="1034" name="Gruppieren 1033"/>
          <p:cNvGrpSpPr/>
          <p:nvPr/>
        </p:nvGrpSpPr>
        <p:grpSpPr>
          <a:xfrm>
            <a:off x="1079613" y="4441676"/>
            <a:ext cx="802223" cy="649018"/>
            <a:chOff x="3167062" y="2466975"/>
            <a:chExt cx="1827212" cy="1652588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963987" y="2466975"/>
              <a:ext cx="233362" cy="233363"/>
            </a:xfrm>
            <a:custGeom>
              <a:avLst/>
              <a:gdLst>
                <a:gd name="T0" fmla="*/ 440 w 440"/>
                <a:gd name="T1" fmla="*/ 220 h 440"/>
                <a:gd name="T2" fmla="*/ 438 w 440"/>
                <a:gd name="T3" fmla="*/ 256 h 440"/>
                <a:gd name="T4" fmla="*/ 429 w 440"/>
                <a:gd name="T5" fmla="*/ 290 h 440"/>
                <a:gd name="T6" fmla="*/ 416 w 440"/>
                <a:gd name="T7" fmla="*/ 322 h 440"/>
                <a:gd name="T8" fmla="*/ 398 w 440"/>
                <a:gd name="T9" fmla="*/ 350 h 440"/>
                <a:gd name="T10" fmla="*/ 376 w 440"/>
                <a:gd name="T11" fmla="*/ 377 h 440"/>
                <a:gd name="T12" fmla="*/ 350 w 440"/>
                <a:gd name="T13" fmla="*/ 399 h 440"/>
                <a:gd name="T14" fmla="*/ 321 w 440"/>
                <a:gd name="T15" fmla="*/ 416 h 440"/>
                <a:gd name="T16" fmla="*/ 289 w 440"/>
                <a:gd name="T17" fmla="*/ 429 h 440"/>
                <a:gd name="T18" fmla="*/ 255 w 440"/>
                <a:gd name="T19" fmla="*/ 438 h 440"/>
                <a:gd name="T20" fmla="*/ 220 w 440"/>
                <a:gd name="T21" fmla="*/ 440 h 440"/>
                <a:gd name="T22" fmla="*/ 183 w 440"/>
                <a:gd name="T23" fmla="*/ 438 h 440"/>
                <a:gd name="T24" fmla="*/ 150 w 440"/>
                <a:gd name="T25" fmla="*/ 429 h 440"/>
                <a:gd name="T26" fmla="*/ 119 w 440"/>
                <a:gd name="T27" fmla="*/ 416 h 440"/>
                <a:gd name="T28" fmla="*/ 90 w 440"/>
                <a:gd name="T29" fmla="*/ 399 h 440"/>
                <a:gd name="T30" fmla="*/ 63 w 440"/>
                <a:gd name="T31" fmla="*/ 377 h 440"/>
                <a:gd name="T32" fmla="*/ 41 w 440"/>
                <a:gd name="T33" fmla="*/ 350 h 440"/>
                <a:gd name="T34" fmla="*/ 24 w 440"/>
                <a:gd name="T35" fmla="*/ 322 h 440"/>
                <a:gd name="T36" fmla="*/ 11 w 440"/>
                <a:gd name="T37" fmla="*/ 290 h 440"/>
                <a:gd name="T38" fmla="*/ 2 w 440"/>
                <a:gd name="T39" fmla="*/ 256 h 440"/>
                <a:gd name="T40" fmla="*/ 0 w 440"/>
                <a:gd name="T41" fmla="*/ 220 h 440"/>
                <a:gd name="T42" fmla="*/ 2 w 440"/>
                <a:gd name="T43" fmla="*/ 184 h 440"/>
                <a:gd name="T44" fmla="*/ 11 w 440"/>
                <a:gd name="T45" fmla="*/ 151 h 440"/>
                <a:gd name="T46" fmla="*/ 24 w 440"/>
                <a:gd name="T47" fmla="*/ 119 h 440"/>
                <a:gd name="T48" fmla="*/ 41 w 440"/>
                <a:gd name="T49" fmla="*/ 91 h 440"/>
                <a:gd name="T50" fmla="*/ 63 w 440"/>
                <a:gd name="T51" fmla="*/ 64 h 440"/>
                <a:gd name="T52" fmla="*/ 90 w 440"/>
                <a:gd name="T53" fmla="*/ 42 h 440"/>
                <a:gd name="T54" fmla="*/ 119 w 440"/>
                <a:gd name="T55" fmla="*/ 25 h 440"/>
                <a:gd name="T56" fmla="*/ 150 w 440"/>
                <a:gd name="T57" fmla="*/ 11 h 440"/>
                <a:gd name="T58" fmla="*/ 183 w 440"/>
                <a:gd name="T59" fmla="*/ 3 h 440"/>
                <a:gd name="T60" fmla="*/ 220 w 440"/>
                <a:gd name="T61" fmla="*/ 0 h 440"/>
                <a:gd name="T62" fmla="*/ 255 w 440"/>
                <a:gd name="T63" fmla="*/ 3 h 440"/>
                <a:gd name="T64" fmla="*/ 289 w 440"/>
                <a:gd name="T65" fmla="*/ 11 h 440"/>
                <a:gd name="T66" fmla="*/ 321 w 440"/>
                <a:gd name="T67" fmla="*/ 25 h 440"/>
                <a:gd name="T68" fmla="*/ 350 w 440"/>
                <a:gd name="T69" fmla="*/ 42 h 440"/>
                <a:gd name="T70" fmla="*/ 376 w 440"/>
                <a:gd name="T71" fmla="*/ 64 h 440"/>
                <a:gd name="T72" fmla="*/ 398 w 440"/>
                <a:gd name="T73" fmla="*/ 91 h 440"/>
                <a:gd name="T74" fmla="*/ 416 w 440"/>
                <a:gd name="T75" fmla="*/ 119 h 440"/>
                <a:gd name="T76" fmla="*/ 429 w 440"/>
                <a:gd name="T77" fmla="*/ 151 h 440"/>
                <a:gd name="T78" fmla="*/ 438 w 440"/>
                <a:gd name="T79" fmla="*/ 184 h 440"/>
                <a:gd name="T80" fmla="*/ 440 w 440"/>
                <a:gd name="T81" fmla="*/ 2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440">
                  <a:moveTo>
                    <a:pt x="440" y="220"/>
                  </a:moveTo>
                  <a:lnTo>
                    <a:pt x="438" y="256"/>
                  </a:lnTo>
                  <a:lnTo>
                    <a:pt x="429" y="290"/>
                  </a:lnTo>
                  <a:lnTo>
                    <a:pt x="416" y="322"/>
                  </a:lnTo>
                  <a:lnTo>
                    <a:pt x="398" y="350"/>
                  </a:lnTo>
                  <a:lnTo>
                    <a:pt x="376" y="377"/>
                  </a:lnTo>
                  <a:lnTo>
                    <a:pt x="350" y="399"/>
                  </a:lnTo>
                  <a:lnTo>
                    <a:pt x="321" y="416"/>
                  </a:lnTo>
                  <a:lnTo>
                    <a:pt x="289" y="429"/>
                  </a:lnTo>
                  <a:lnTo>
                    <a:pt x="255" y="438"/>
                  </a:lnTo>
                  <a:lnTo>
                    <a:pt x="220" y="440"/>
                  </a:lnTo>
                  <a:lnTo>
                    <a:pt x="183" y="438"/>
                  </a:lnTo>
                  <a:lnTo>
                    <a:pt x="150" y="429"/>
                  </a:lnTo>
                  <a:lnTo>
                    <a:pt x="119" y="416"/>
                  </a:lnTo>
                  <a:lnTo>
                    <a:pt x="90" y="399"/>
                  </a:lnTo>
                  <a:lnTo>
                    <a:pt x="63" y="377"/>
                  </a:lnTo>
                  <a:lnTo>
                    <a:pt x="41" y="350"/>
                  </a:lnTo>
                  <a:lnTo>
                    <a:pt x="24" y="322"/>
                  </a:lnTo>
                  <a:lnTo>
                    <a:pt x="11" y="290"/>
                  </a:lnTo>
                  <a:lnTo>
                    <a:pt x="2" y="256"/>
                  </a:lnTo>
                  <a:lnTo>
                    <a:pt x="0" y="220"/>
                  </a:lnTo>
                  <a:lnTo>
                    <a:pt x="2" y="184"/>
                  </a:lnTo>
                  <a:lnTo>
                    <a:pt x="11" y="151"/>
                  </a:lnTo>
                  <a:lnTo>
                    <a:pt x="24" y="119"/>
                  </a:lnTo>
                  <a:lnTo>
                    <a:pt x="41" y="91"/>
                  </a:lnTo>
                  <a:lnTo>
                    <a:pt x="63" y="64"/>
                  </a:lnTo>
                  <a:lnTo>
                    <a:pt x="90" y="42"/>
                  </a:lnTo>
                  <a:lnTo>
                    <a:pt x="119" y="25"/>
                  </a:lnTo>
                  <a:lnTo>
                    <a:pt x="150" y="11"/>
                  </a:lnTo>
                  <a:lnTo>
                    <a:pt x="183" y="3"/>
                  </a:lnTo>
                  <a:lnTo>
                    <a:pt x="220" y="0"/>
                  </a:lnTo>
                  <a:lnTo>
                    <a:pt x="255" y="3"/>
                  </a:lnTo>
                  <a:lnTo>
                    <a:pt x="289" y="11"/>
                  </a:lnTo>
                  <a:lnTo>
                    <a:pt x="321" y="25"/>
                  </a:lnTo>
                  <a:lnTo>
                    <a:pt x="350" y="42"/>
                  </a:lnTo>
                  <a:lnTo>
                    <a:pt x="376" y="64"/>
                  </a:lnTo>
                  <a:lnTo>
                    <a:pt x="398" y="91"/>
                  </a:lnTo>
                  <a:lnTo>
                    <a:pt x="416" y="119"/>
                  </a:lnTo>
                  <a:lnTo>
                    <a:pt x="429" y="151"/>
                  </a:lnTo>
                  <a:lnTo>
                    <a:pt x="438" y="184"/>
                  </a:lnTo>
                  <a:lnTo>
                    <a:pt x="440" y="220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3792537" y="2741613"/>
              <a:ext cx="576262" cy="601663"/>
            </a:xfrm>
            <a:custGeom>
              <a:avLst/>
              <a:gdLst>
                <a:gd name="T0" fmla="*/ 255 w 1088"/>
                <a:gd name="T1" fmla="*/ 1122 h 1138"/>
                <a:gd name="T2" fmla="*/ 255 w 1088"/>
                <a:gd name="T3" fmla="*/ 1045 h 1138"/>
                <a:gd name="T4" fmla="*/ 254 w 1088"/>
                <a:gd name="T5" fmla="*/ 924 h 1138"/>
                <a:gd name="T6" fmla="*/ 254 w 1088"/>
                <a:gd name="T7" fmla="*/ 777 h 1138"/>
                <a:gd name="T8" fmla="*/ 253 w 1088"/>
                <a:gd name="T9" fmla="*/ 628 h 1138"/>
                <a:gd name="T10" fmla="*/ 253 w 1088"/>
                <a:gd name="T11" fmla="*/ 495 h 1138"/>
                <a:gd name="T12" fmla="*/ 252 w 1088"/>
                <a:gd name="T13" fmla="*/ 397 h 1138"/>
                <a:gd name="T14" fmla="*/ 252 w 1088"/>
                <a:gd name="T15" fmla="*/ 357 h 1138"/>
                <a:gd name="T16" fmla="*/ 234 w 1088"/>
                <a:gd name="T17" fmla="*/ 332 h 1138"/>
                <a:gd name="T18" fmla="*/ 205 w 1088"/>
                <a:gd name="T19" fmla="*/ 337 h 1138"/>
                <a:gd name="T20" fmla="*/ 196 w 1088"/>
                <a:gd name="T21" fmla="*/ 365 h 1138"/>
                <a:gd name="T22" fmla="*/ 196 w 1088"/>
                <a:gd name="T23" fmla="*/ 426 h 1138"/>
                <a:gd name="T24" fmla="*/ 197 w 1088"/>
                <a:gd name="T25" fmla="*/ 532 h 1138"/>
                <a:gd name="T26" fmla="*/ 197 w 1088"/>
                <a:gd name="T27" fmla="*/ 660 h 1138"/>
                <a:gd name="T28" fmla="*/ 197 w 1088"/>
                <a:gd name="T29" fmla="*/ 785 h 1138"/>
                <a:gd name="T30" fmla="*/ 198 w 1088"/>
                <a:gd name="T31" fmla="*/ 887 h 1138"/>
                <a:gd name="T32" fmla="*/ 198 w 1088"/>
                <a:gd name="T33" fmla="*/ 944 h 1138"/>
                <a:gd name="T34" fmla="*/ 189 w 1088"/>
                <a:gd name="T35" fmla="*/ 995 h 1138"/>
                <a:gd name="T36" fmla="*/ 145 w 1088"/>
                <a:gd name="T37" fmla="*/ 1045 h 1138"/>
                <a:gd name="T38" fmla="*/ 75 w 1088"/>
                <a:gd name="T39" fmla="*/ 1053 h 1138"/>
                <a:gd name="T40" fmla="*/ 21 w 1088"/>
                <a:gd name="T41" fmla="*/ 1015 h 1138"/>
                <a:gd name="T42" fmla="*/ 0 w 1088"/>
                <a:gd name="T43" fmla="*/ 948 h 1138"/>
                <a:gd name="T44" fmla="*/ 12 w 1088"/>
                <a:gd name="T45" fmla="*/ 199 h 1138"/>
                <a:gd name="T46" fmla="*/ 69 w 1088"/>
                <a:gd name="T47" fmla="*/ 95 h 1138"/>
                <a:gd name="T48" fmla="*/ 163 w 1088"/>
                <a:gd name="T49" fmla="*/ 25 h 1138"/>
                <a:gd name="T50" fmla="*/ 282 w 1088"/>
                <a:gd name="T51" fmla="*/ 0 h 1138"/>
                <a:gd name="T52" fmla="*/ 889 w 1088"/>
                <a:gd name="T53" fmla="*/ 11 h 1138"/>
                <a:gd name="T54" fmla="*/ 991 w 1088"/>
                <a:gd name="T55" fmla="*/ 68 h 1138"/>
                <a:gd name="T56" fmla="*/ 1061 w 1088"/>
                <a:gd name="T57" fmla="*/ 161 h 1138"/>
                <a:gd name="T58" fmla="*/ 1088 w 1088"/>
                <a:gd name="T59" fmla="*/ 279 h 1138"/>
                <a:gd name="T60" fmla="*/ 1078 w 1088"/>
                <a:gd name="T61" fmla="*/ 995 h 1138"/>
                <a:gd name="T62" fmla="*/ 1034 w 1088"/>
                <a:gd name="T63" fmla="*/ 1045 h 1138"/>
                <a:gd name="T64" fmla="*/ 965 w 1088"/>
                <a:gd name="T65" fmla="*/ 1053 h 1138"/>
                <a:gd name="T66" fmla="*/ 909 w 1088"/>
                <a:gd name="T67" fmla="*/ 1015 h 1138"/>
                <a:gd name="T68" fmla="*/ 890 w 1088"/>
                <a:gd name="T69" fmla="*/ 948 h 1138"/>
                <a:gd name="T70" fmla="*/ 890 w 1088"/>
                <a:gd name="T71" fmla="*/ 913 h 1138"/>
                <a:gd name="T72" fmla="*/ 889 w 1088"/>
                <a:gd name="T73" fmla="*/ 824 h 1138"/>
                <a:gd name="T74" fmla="*/ 887 w 1088"/>
                <a:gd name="T75" fmla="*/ 703 h 1138"/>
                <a:gd name="T76" fmla="*/ 887 w 1088"/>
                <a:gd name="T77" fmla="*/ 573 h 1138"/>
                <a:gd name="T78" fmla="*/ 886 w 1088"/>
                <a:gd name="T79" fmla="*/ 457 h 1138"/>
                <a:gd name="T80" fmla="*/ 885 w 1088"/>
                <a:gd name="T81" fmla="*/ 379 h 1138"/>
                <a:gd name="T82" fmla="*/ 884 w 1088"/>
                <a:gd name="T83" fmla="*/ 348 h 1138"/>
                <a:gd name="T84" fmla="*/ 860 w 1088"/>
                <a:gd name="T85" fmla="*/ 331 h 1138"/>
                <a:gd name="T86" fmla="*/ 832 w 1088"/>
                <a:gd name="T87" fmla="*/ 349 h 1138"/>
                <a:gd name="T88" fmla="*/ 830 w 1088"/>
                <a:gd name="T89" fmla="*/ 381 h 1138"/>
                <a:gd name="T90" fmla="*/ 830 w 1088"/>
                <a:gd name="T91" fmla="*/ 462 h 1138"/>
                <a:gd name="T92" fmla="*/ 830 w 1088"/>
                <a:gd name="T93" fmla="*/ 585 h 1138"/>
                <a:gd name="T94" fmla="*/ 830 w 1088"/>
                <a:gd name="T95" fmla="*/ 731 h 1138"/>
                <a:gd name="T96" fmla="*/ 830 w 1088"/>
                <a:gd name="T97" fmla="*/ 879 h 1138"/>
                <a:gd name="T98" fmla="*/ 830 w 1088"/>
                <a:gd name="T99" fmla="*/ 1010 h 1138"/>
                <a:gd name="T100" fmla="*/ 830 w 1088"/>
                <a:gd name="T101" fmla="*/ 1103 h 1138"/>
                <a:gd name="T102" fmla="*/ 830 w 1088"/>
                <a:gd name="T103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8" h="1138">
                  <a:moveTo>
                    <a:pt x="255" y="1138"/>
                  </a:moveTo>
                  <a:lnTo>
                    <a:pt x="255" y="1134"/>
                  </a:lnTo>
                  <a:lnTo>
                    <a:pt x="255" y="1122"/>
                  </a:lnTo>
                  <a:lnTo>
                    <a:pt x="255" y="1102"/>
                  </a:lnTo>
                  <a:lnTo>
                    <a:pt x="255" y="1077"/>
                  </a:lnTo>
                  <a:lnTo>
                    <a:pt x="255" y="1045"/>
                  </a:lnTo>
                  <a:lnTo>
                    <a:pt x="255" y="1009"/>
                  </a:lnTo>
                  <a:lnTo>
                    <a:pt x="254" y="968"/>
                  </a:lnTo>
                  <a:lnTo>
                    <a:pt x="254" y="924"/>
                  </a:lnTo>
                  <a:lnTo>
                    <a:pt x="254" y="876"/>
                  </a:lnTo>
                  <a:lnTo>
                    <a:pt x="254" y="828"/>
                  </a:lnTo>
                  <a:lnTo>
                    <a:pt x="254" y="777"/>
                  </a:lnTo>
                  <a:lnTo>
                    <a:pt x="254" y="727"/>
                  </a:lnTo>
                  <a:lnTo>
                    <a:pt x="253" y="677"/>
                  </a:lnTo>
                  <a:lnTo>
                    <a:pt x="253" y="628"/>
                  </a:lnTo>
                  <a:lnTo>
                    <a:pt x="253" y="580"/>
                  </a:lnTo>
                  <a:lnTo>
                    <a:pt x="253" y="535"/>
                  </a:lnTo>
                  <a:lnTo>
                    <a:pt x="253" y="495"/>
                  </a:lnTo>
                  <a:lnTo>
                    <a:pt x="253" y="457"/>
                  </a:lnTo>
                  <a:lnTo>
                    <a:pt x="252" y="424"/>
                  </a:lnTo>
                  <a:lnTo>
                    <a:pt x="252" y="397"/>
                  </a:lnTo>
                  <a:lnTo>
                    <a:pt x="252" y="377"/>
                  </a:lnTo>
                  <a:lnTo>
                    <a:pt x="252" y="363"/>
                  </a:lnTo>
                  <a:lnTo>
                    <a:pt x="252" y="357"/>
                  </a:lnTo>
                  <a:lnTo>
                    <a:pt x="250" y="346"/>
                  </a:lnTo>
                  <a:lnTo>
                    <a:pt x="243" y="337"/>
                  </a:lnTo>
                  <a:lnTo>
                    <a:pt x="234" y="332"/>
                  </a:lnTo>
                  <a:lnTo>
                    <a:pt x="224" y="331"/>
                  </a:lnTo>
                  <a:lnTo>
                    <a:pt x="213" y="332"/>
                  </a:lnTo>
                  <a:lnTo>
                    <a:pt x="205" y="337"/>
                  </a:lnTo>
                  <a:lnTo>
                    <a:pt x="198" y="346"/>
                  </a:lnTo>
                  <a:lnTo>
                    <a:pt x="196" y="358"/>
                  </a:lnTo>
                  <a:lnTo>
                    <a:pt x="196" y="365"/>
                  </a:lnTo>
                  <a:lnTo>
                    <a:pt x="196" y="379"/>
                  </a:lnTo>
                  <a:lnTo>
                    <a:pt x="196" y="399"/>
                  </a:lnTo>
                  <a:lnTo>
                    <a:pt x="196" y="426"/>
                  </a:lnTo>
                  <a:lnTo>
                    <a:pt x="196" y="457"/>
                  </a:lnTo>
                  <a:lnTo>
                    <a:pt x="197" y="492"/>
                  </a:lnTo>
                  <a:lnTo>
                    <a:pt x="197" y="532"/>
                  </a:lnTo>
                  <a:lnTo>
                    <a:pt x="197" y="573"/>
                  </a:lnTo>
                  <a:lnTo>
                    <a:pt x="197" y="616"/>
                  </a:lnTo>
                  <a:lnTo>
                    <a:pt x="197" y="660"/>
                  </a:lnTo>
                  <a:lnTo>
                    <a:pt x="197" y="703"/>
                  </a:lnTo>
                  <a:lnTo>
                    <a:pt x="197" y="744"/>
                  </a:lnTo>
                  <a:lnTo>
                    <a:pt x="197" y="785"/>
                  </a:lnTo>
                  <a:lnTo>
                    <a:pt x="198" y="824"/>
                  </a:lnTo>
                  <a:lnTo>
                    <a:pt x="198" y="858"/>
                  </a:lnTo>
                  <a:lnTo>
                    <a:pt x="198" y="887"/>
                  </a:lnTo>
                  <a:lnTo>
                    <a:pt x="198" y="913"/>
                  </a:lnTo>
                  <a:lnTo>
                    <a:pt x="198" y="931"/>
                  </a:lnTo>
                  <a:lnTo>
                    <a:pt x="198" y="944"/>
                  </a:lnTo>
                  <a:lnTo>
                    <a:pt x="198" y="948"/>
                  </a:lnTo>
                  <a:lnTo>
                    <a:pt x="196" y="972"/>
                  </a:lnTo>
                  <a:lnTo>
                    <a:pt x="189" y="995"/>
                  </a:lnTo>
                  <a:lnTo>
                    <a:pt x="178" y="1015"/>
                  </a:lnTo>
                  <a:lnTo>
                    <a:pt x="163" y="1032"/>
                  </a:lnTo>
                  <a:lnTo>
                    <a:pt x="145" y="1045"/>
                  </a:lnTo>
                  <a:lnTo>
                    <a:pt x="123" y="1053"/>
                  </a:lnTo>
                  <a:lnTo>
                    <a:pt x="99" y="1056"/>
                  </a:lnTo>
                  <a:lnTo>
                    <a:pt x="75" y="1053"/>
                  </a:lnTo>
                  <a:lnTo>
                    <a:pt x="54" y="1045"/>
                  </a:lnTo>
                  <a:lnTo>
                    <a:pt x="35" y="1032"/>
                  </a:lnTo>
                  <a:lnTo>
                    <a:pt x="21" y="1015"/>
                  </a:lnTo>
                  <a:lnTo>
                    <a:pt x="10" y="995"/>
                  </a:lnTo>
                  <a:lnTo>
                    <a:pt x="3" y="972"/>
                  </a:lnTo>
                  <a:lnTo>
                    <a:pt x="0" y="948"/>
                  </a:lnTo>
                  <a:lnTo>
                    <a:pt x="1" y="279"/>
                  </a:lnTo>
                  <a:lnTo>
                    <a:pt x="3" y="238"/>
                  </a:lnTo>
                  <a:lnTo>
                    <a:pt x="12" y="199"/>
                  </a:lnTo>
                  <a:lnTo>
                    <a:pt x="26" y="161"/>
                  </a:lnTo>
                  <a:lnTo>
                    <a:pt x="46" y="127"/>
                  </a:lnTo>
                  <a:lnTo>
                    <a:pt x="69" y="95"/>
                  </a:lnTo>
                  <a:lnTo>
                    <a:pt x="97" y="68"/>
                  </a:lnTo>
                  <a:lnTo>
                    <a:pt x="129" y="45"/>
                  </a:lnTo>
                  <a:lnTo>
                    <a:pt x="163" y="25"/>
                  </a:lnTo>
                  <a:lnTo>
                    <a:pt x="200" y="11"/>
                  </a:lnTo>
                  <a:lnTo>
                    <a:pt x="240" y="2"/>
                  </a:lnTo>
                  <a:lnTo>
                    <a:pt x="282" y="0"/>
                  </a:lnTo>
                  <a:lnTo>
                    <a:pt x="807" y="0"/>
                  </a:lnTo>
                  <a:lnTo>
                    <a:pt x="849" y="2"/>
                  </a:lnTo>
                  <a:lnTo>
                    <a:pt x="889" y="11"/>
                  </a:lnTo>
                  <a:lnTo>
                    <a:pt x="926" y="25"/>
                  </a:lnTo>
                  <a:lnTo>
                    <a:pt x="960" y="45"/>
                  </a:lnTo>
                  <a:lnTo>
                    <a:pt x="991" y="68"/>
                  </a:lnTo>
                  <a:lnTo>
                    <a:pt x="1019" y="95"/>
                  </a:lnTo>
                  <a:lnTo>
                    <a:pt x="1043" y="127"/>
                  </a:lnTo>
                  <a:lnTo>
                    <a:pt x="1061" y="161"/>
                  </a:lnTo>
                  <a:lnTo>
                    <a:pt x="1076" y="199"/>
                  </a:lnTo>
                  <a:lnTo>
                    <a:pt x="1085" y="238"/>
                  </a:lnTo>
                  <a:lnTo>
                    <a:pt x="1088" y="279"/>
                  </a:lnTo>
                  <a:lnTo>
                    <a:pt x="1087" y="948"/>
                  </a:lnTo>
                  <a:lnTo>
                    <a:pt x="1085" y="972"/>
                  </a:lnTo>
                  <a:lnTo>
                    <a:pt x="1078" y="995"/>
                  </a:lnTo>
                  <a:lnTo>
                    <a:pt x="1067" y="1015"/>
                  </a:lnTo>
                  <a:lnTo>
                    <a:pt x="1053" y="1032"/>
                  </a:lnTo>
                  <a:lnTo>
                    <a:pt x="1034" y="1045"/>
                  </a:lnTo>
                  <a:lnTo>
                    <a:pt x="1013" y="1053"/>
                  </a:lnTo>
                  <a:lnTo>
                    <a:pt x="989" y="1056"/>
                  </a:lnTo>
                  <a:lnTo>
                    <a:pt x="965" y="1053"/>
                  </a:lnTo>
                  <a:lnTo>
                    <a:pt x="943" y="1045"/>
                  </a:lnTo>
                  <a:lnTo>
                    <a:pt x="925" y="1032"/>
                  </a:lnTo>
                  <a:lnTo>
                    <a:pt x="909" y="1015"/>
                  </a:lnTo>
                  <a:lnTo>
                    <a:pt x="898" y="995"/>
                  </a:lnTo>
                  <a:lnTo>
                    <a:pt x="892" y="972"/>
                  </a:lnTo>
                  <a:lnTo>
                    <a:pt x="890" y="948"/>
                  </a:lnTo>
                  <a:lnTo>
                    <a:pt x="890" y="944"/>
                  </a:lnTo>
                  <a:lnTo>
                    <a:pt x="890" y="931"/>
                  </a:lnTo>
                  <a:lnTo>
                    <a:pt x="890" y="913"/>
                  </a:lnTo>
                  <a:lnTo>
                    <a:pt x="890" y="887"/>
                  </a:lnTo>
                  <a:lnTo>
                    <a:pt x="889" y="858"/>
                  </a:lnTo>
                  <a:lnTo>
                    <a:pt x="889" y="824"/>
                  </a:lnTo>
                  <a:lnTo>
                    <a:pt x="889" y="785"/>
                  </a:lnTo>
                  <a:lnTo>
                    <a:pt x="889" y="744"/>
                  </a:lnTo>
                  <a:lnTo>
                    <a:pt x="887" y="703"/>
                  </a:lnTo>
                  <a:lnTo>
                    <a:pt x="887" y="659"/>
                  </a:lnTo>
                  <a:lnTo>
                    <a:pt x="887" y="616"/>
                  </a:lnTo>
                  <a:lnTo>
                    <a:pt x="887" y="573"/>
                  </a:lnTo>
                  <a:lnTo>
                    <a:pt x="886" y="531"/>
                  </a:lnTo>
                  <a:lnTo>
                    <a:pt x="886" y="492"/>
                  </a:lnTo>
                  <a:lnTo>
                    <a:pt x="886" y="457"/>
                  </a:lnTo>
                  <a:lnTo>
                    <a:pt x="886" y="425"/>
                  </a:lnTo>
                  <a:lnTo>
                    <a:pt x="885" y="400"/>
                  </a:lnTo>
                  <a:lnTo>
                    <a:pt x="885" y="379"/>
                  </a:lnTo>
                  <a:lnTo>
                    <a:pt x="885" y="365"/>
                  </a:lnTo>
                  <a:lnTo>
                    <a:pt x="885" y="359"/>
                  </a:lnTo>
                  <a:lnTo>
                    <a:pt x="884" y="348"/>
                  </a:lnTo>
                  <a:lnTo>
                    <a:pt x="879" y="340"/>
                  </a:lnTo>
                  <a:lnTo>
                    <a:pt x="870" y="333"/>
                  </a:lnTo>
                  <a:lnTo>
                    <a:pt x="860" y="331"/>
                  </a:lnTo>
                  <a:lnTo>
                    <a:pt x="848" y="333"/>
                  </a:lnTo>
                  <a:lnTo>
                    <a:pt x="839" y="340"/>
                  </a:lnTo>
                  <a:lnTo>
                    <a:pt x="832" y="349"/>
                  </a:lnTo>
                  <a:lnTo>
                    <a:pt x="830" y="362"/>
                  </a:lnTo>
                  <a:lnTo>
                    <a:pt x="830" y="367"/>
                  </a:lnTo>
                  <a:lnTo>
                    <a:pt x="830" y="381"/>
                  </a:lnTo>
                  <a:lnTo>
                    <a:pt x="830" y="402"/>
                  </a:lnTo>
                  <a:lnTo>
                    <a:pt x="830" y="430"/>
                  </a:lnTo>
                  <a:lnTo>
                    <a:pt x="830" y="462"/>
                  </a:lnTo>
                  <a:lnTo>
                    <a:pt x="830" y="499"/>
                  </a:lnTo>
                  <a:lnTo>
                    <a:pt x="830" y="541"/>
                  </a:lnTo>
                  <a:lnTo>
                    <a:pt x="830" y="585"/>
                  </a:lnTo>
                  <a:lnTo>
                    <a:pt x="830" y="632"/>
                  </a:lnTo>
                  <a:lnTo>
                    <a:pt x="830" y="681"/>
                  </a:lnTo>
                  <a:lnTo>
                    <a:pt x="830" y="731"/>
                  </a:lnTo>
                  <a:lnTo>
                    <a:pt x="830" y="781"/>
                  </a:lnTo>
                  <a:lnTo>
                    <a:pt x="830" y="830"/>
                  </a:lnTo>
                  <a:lnTo>
                    <a:pt x="830" y="879"/>
                  </a:lnTo>
                  <a:lnTo>
                    <a:pt x="830" y="926"/>
                  </a:lnTo>
                  <a:lnTo>
                    <a:pt x="830" y="969"/>
                  </a:lnTo>
                  <a:lnTo>
                    <a:pt x="830" y="1010"/>
                  </a:lnTo>
                  <a:lnTo>
                    <a:pt x="830" y="1046"/>
                  </a:lnTo>
                  <a:lnTo>
                    <a:pt x="830" y="1077"/>
                  </a:lnTo>
                  <a:lnTo>
                    <a:pt x="830" y="1103"/>
                  </a:lnTo>
                  <a:lnTo>
                    <a:pt x="830" y="1122"/>
                  </a:lnTo>
                  <a:lnTo>
                    <a:pt x="830" y="1134"/>
                  </a:lnTo>
                  <a:lnTo>
                    <a:pt x="830" y="1138"/>
                  </a:lnTo>
                  <a:lnTo>
                    <a:pt x="255" y="113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3189287" y="2922588"/>
              <a:ext cx="225425" cy="225425"/>
            </a:xfrm>
            <a:custGeom>
              <a:avLst/>
              <a:gdLst>
                <a:gd name="T0" fmla="*/ 0 w 426"/>
                <a:gd name="T1" fmla="*/ 213 h 426"/>
                <a:gd name="T2" fmla="*/ 3 w 426"/>
                <a:gd name="T3" fmla="*/ 251 h 426"/>
                <a:gd name="T4" fmla="*/ 13 w 426"/>
                <a:gd name="T5" fmla="*/ 287 h 426"/>
                <a:gd name="T6" fmla="*/ 30 w 426"/>
                <a:gd name="T7" fmla="*/ 320 h 426"/>
                <a:gd name="T8" fmla="*/ 51 w 426"/>
                <a:gd name="T9" fmla="*/ 350 h 426"/>
                <a:gd name="T10" fmla="*/ 76 w 426"/>
                <a:gd name="T11" fmla="*/ 376 h 426"/>
                <a:gd name="T12" fmla="*/ 106 w 426"/>
                <a:gd name="T13" fmla="*/ 397 h 426"/>
                <a:gd name="T14" fmla="*/ 139 w 426"/>
                <a:gd name="T15" fmla="*/ 412 h 426"/>
                <a:gd name="T16" fmla="*/ 175 w 426"/>
                <a:gd name="T17" fmla="*/ 422 h 426"/>
                <a:gd name="T18" fmla="*/ 214 w 426"/>
                <a:gd name="T19" fmla="*/ 426 h 426"/>
                <a:gd name="T20" fmla="*/ 251 w 426"/>
                <a:gd name="T21" fmla="*/ 422 h 426"/>
                <a:gd name="T22" fmla="*/ 287 w 426"/>
                <a:gd name="T23" fmla="*/ 412 h 426"/>
                <a:gd name="T24" fmla="*/ 320 w 426"/>
                <a:gd name="T25" fmla="*/ 397 h 426"/>
                <a:gd name="T26" fmla="*/ 350 w 426"/>
                <a:gd name="T27" fmla="*/ 376 h 426"/>
                <a:gd name="T28" fmla="*/ 375 w 426"/>
                <a:gd name="T29" fmla="*/ 350 h 426"/>
                <a:gd name="T30" fmla="*/ 398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3 h 426"/>
                <a:gd name="T38" fmla="*/ 423 w 426"/>
                <a:gd name="T39" fmla="*/ 175 h 426"/>
                <a:gd name="T40" fmla="*/ 413 w 426"/>
                <a:gd name="T41" fmla="*/ 138 h 426"/>
                <a:gd name="T42" fmla="*/ 398 w 426"/>
                <a:gd name="T43" fmla="*/ 105 h 426"/>
                <a:gd name="T44" fmla="*/ 375 w 426"/>
                <a:gd name="T45" fmla="*/ 76 h 426"/>
                <a:gd name="T46" fmla="*/ 350 w 426"/>
                <a:gd name="T47" fmla="*/ 50 h 426"/>
                <a:gd name="T48" fmla="*/ 320 w 426"/>
                <a:gd name="T49" fmla="*/ 29 h 426"/>
                <a:gd name="T50" fmla="*/ 287 w 426"/>
                <a:gd name="T51" fmla="*/ 13 h 426"/>
                <a:gd name="T52" fmla="*/ 251 w 426"/>
                <a:gd name="T53" fmla="*/ 3 h 426"/>
                <a:gd name="T54" fmla="*/ 214 w 426"/>
                <a:gd name="T55" fmla="*/ 0 h 426"/>
                <a:gd name="T56" fmla="*/ 175 w 426"/>
                <a:gd name="T57" fmla="*/ 3 h 426"/>
                <a:gd name="T58" fmla="*/ 139 w 426"/>
                <a:gd name="T59" fmla="*/ 13 h 426"/>
                <a:gd name="T60" fmla="*/ 106 w 426"/>
                <a:gd name="T61" fmla="*/ 29 h 426"/>
                <a:gd name="T62" fmla="*/ 76 w 426"/>
                <a:gd name="T63" fmla="*/ 50 h 426"/>
                <a:gd name="T64" fmla="*/ 51 w 426"/>
                <a:gd name="T65" fmla="*/ 76 h 426"/>
                <a:gd name="T66" fmla="*/ 30 w 426"/>
                <a:gd name="T67" fmla="*/ 105 h 426"/>
                <a:gd name="T68" fmla="*/ 13 w 426"/>
                <a:gd name="T69" fmla="*/ 138 h 426"/>
                <a:gd name="T70" fmla="*/ 3 w 426"/>
                <a:gd name="T71" fmla="*/ 175 h 426"/>
                <a:gd name="T72" fmla="*/ 0 w 426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30" y="320"/>
                  </a:lnTo>
                  <a:lnTo>
                    <a:pt x="51" y="350"/>
                  </a:lnTo>
                  <a:lnTo>
                    <a:pt x="76" y="376"/>
                  </a:lnTo>
                  <a:lnTo>
                    <a:pt x="106" y="397"/>
                  </a:lnTo>
                  <a:lnTo>
                    <a:pt x="139" y="412"/>
                  </a:lnTo>
                  <a:lnTo>
                    <a:pt x="175" y="422"/>
                  </a:lnTo>
                  <a:lnTo>
                    <a:pt x="214" y="426"/>
                  </a:lnTo>
                  <a:lnTo>
                    <a:pt x="251" y="422"/>
                  </a:lnTo>
                  <a:lnTo>
                    <a:pt x="287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8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3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8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7" y="13"/>
                  </a:lnTo>
                  <a:lnTo>
                    <a:pt x="251" y="3"/>
                  </a:lnTo>
                  <a:lnTo>
                    <a:pt x="214" y="0"/>
                  </a:lnTo>
                  <a:lnTo>
                    <a:pt x="175" y="3"/>
                  </a:lnTo>
                  <a:lnTo>
                    <a:pt x="139" y="13"/>
                  </a:lnTo>
                  <a:lnTo>
                    <a:pt x="106" y="29"/>
                  </a:lnTo>
                  <a:lnTo>
                    <a:pt x="76" y="50"/>
                  </a:lnTo>
                  <a:lnTo>
                    <a:pt x="51" y="76"/>
                  </a:lnTo>
                  <a:lnTo>
                    <a:pt x="30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  <a:gd name="T42" fmla="*/ 0 w 422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3189287" y="3181350"/>
              <a:ext cx="223837" cy="509588"/>
            </a:xfrm>
            <a:custGeom>
              <a:avLst/>
              <a:gdLst>
                <a:gd name="T0" fmla="*/ 0 w 422"/>
                <a:gd name="T1" fmla="*/ 962 h 962"/>
                <a:gd name="T2" fmla="*/ 0 w 422"/>
                <a:gd name="T3" fmla="*/ 211 h 962"/>
                <a:gd name="T4" fmla="*/ 3 w 422"/>
                <a:gd name="T5" fmla="*/ 173 h 962"/>
                <a:gd name="T6" fmla="*/ 13 w 422"/>
                <a:gd name="T7" fmla="*/ 138 h 962"/>
                <a:gd name="T8" fmla="*/ 29 w 422"/>
                <a:gd name="T9" fmla="*/ 105 h 962"/>
                <a:gd name="T10" fmla="*/ 49 w 422"/>
                <a:gd name="T11" fmla="*/ 75 h 962"/>
                <a:gd name="T12" fmla="*/ 75 w 422"/>
                <a:gd name="T13" fmla="*/ 50 h 962"/>
                <a:gd name="T14" fmla="*/ 105 w 422"/>
                <a:gd name="T15" fmla="*/ 29 h 962"/>
                <a:gd name="T16" fmla="*/ 138 w 422"/>
                <a:gd name="T17" fmla="*/ 14 h 962"/>
                <a:gd name="T18" fmla="*/ 173 w 422"/>
                <a:gd name="T19" fmla="*/ 4 h 962"/>
                <a:gd name="T20" fmla="*/ 210 w 422"/>
                <a:gd name="T21" fmla="*/ 0 h 962"/>
                <a:gd name="T22" fmla="*/ 249 w 422"/>
                <a:gd name="T23" fmla="*/ 4 h 962"/>
                <a:gd name="T24" fmla="*/ 284 w 422"/>
                <a:gd name="T25" fmla="*/ 14 h 962"/>
                <a:gd name="T26" fmla="*/ 317 w 422"/>
                <a:gd name="T27" fmla="*/ 29 h 962"/>
                <a:gd name="T28" fmla="*/ 346 w 422"/>
                <a:gd name="T29" fmla="*/ 50 h 962"/>
                <a:gd name="T30" fmla="*/ 371 w 422"/>
                <a:gd name="T31" fmla="*/ 75 h 962"/>
                <a:gd name="T32" fmla="*/ 392 w 422"/>
                <a:gd name="T33" fmla="*/ 105 h 962"/>
                <a:gd name="T34" fmla="*/ 407 w 422"/>
                <a:gd name="T35" fmla="*/ 138 h 962"/>
                <a:gd name="T36" fmla="*/ 417 w 422"/>
                <a:gd name="T37" fmla="*/ 173 h 962"/>
                <a:gd name="T38" fmla="*/ 421 w 422"/>
                <a:gd name="T39" fmla="*/ 211 h 962"/>
                <a:gd name="T40" fmla="*/ 422 w 422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2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3" y="138"/>
                  </a:lnTo>
                  <a:lnTo>
                    <a:pt x="29" y="105"/>
                  </a:lnTo>
                  <a:lnTo>
                    <a:pt x="49" y="75"/>
                  </a:lnTo>
                  <a:lnTo>
                    <a:pt x="75" y="50"/>
                  </a:lnTo>
                  <a:lnTo>
                    <a:pt x="105" y="29"/>
                  </a:lnTo>
                  <a:lnTo>
                    <a:pt x="138" y="14"/>
                  </a:lnTo>
                  <a:lnTo>
                    <a:pt x="173" y="4"/>
                  </a:lnTo>
                  <a:lnTo>
                    <a:pt x="210" y="0"/>
                  </a:lnTo>
                  <a:lnTo>
                    <a:pt x="249" y="4"/>
                  </a:lnTo>
                  <a:lnTo>
                    <a:pt x="284" y="14"/>
                  </a:lnTo>
                  <a:lnTo>
                    <a:pt x="317" y="29"/>
                  </a:lnTo>
                  <a:lnTo>
                    <a:pt x="346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1" y="211"/>
                  </a:lnTo>
                  <a:lnTo>
                    <a:pt x="422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746624" y="2922588"/>
              <a:ext cx="225425" cy="225425"/>
            </a:xfrm>
            <a:custGeom>
              <a:avLst/>
              <a:gdLst>
                <a:gd name="T0" fmla="*/ 0 w 425"/>
                <a:gd name="T1" fmla="*/ 213 h 426"/>
                <a:gd name="T2" fmla="*/ 3 w 425"/>
                <a:gd name="T3" fmla="*/ 251 h 426"/>
                <a:gd name="T4" fmla="*/ 13 w 425"/>
                <a:gd name="T5" fmla="*/ 287 h 426"/>
                <a:gd name="T6" fmla="*/ 28 w 425"/>
                <a:gd name="T7" fmla="*/ 320 h 426"/>
                <a:gd name="T8" fmla="*/ 49 w 425"/>
                <a:gd name="T9" fmla="*/ 350 h 426"/>
                <a:gd name="T10" fmla="*/ 75 w 425"/>
                <a:gd name="T11" fmla="*/ 376 h 426"/>
                <a:gd name="T12" fmla="*/ 104 w 425"/>
                <a:gd name="T13" fmla="*/ 397 h 426"/>
                <a:gd name="T14" fmla="*/ 137 w 425"/>
                <a:gd name="T15" fmla="*/ 412 h 426"/>
                <a:gd name="T16" fmla="*/ 174 w 425"/>
                <a:gd name="T17" fmla="*/ 422 h 426"/>
                <a:gd name="T18" fmla="*/ 212 w 425"/>
                <a:gd name="T19" fmla="*/ 426 h 426"/>
                <a:gd name="T20" fmla="*/ 251 w 425"/>
                <a:gd name="T21" fmla="*/ 422 h 426"/>
                <a:gd name="T22" fmla="*/ 286 w 425"/>
                <a:gd name="T23" fmla="*/ 412 h 426"/>
                <a:gd name="T24" fmla="*/ 320 w 425"/>
                <a:gd name="T25" fmla="*/ 397 h 426"/>
                <a:gd name="T26" fmla="*/ 350 w 425"/>
                <a:gd name="T27" fmla="*/ 376 h 426"/>
                <a:gd name="T28" fmla="*/ 375 w 425"/>
                <a:gd name="T29" fmla="*/ 350 h 426"/>
                <a:gd name="T30" fmla="*/ 396 w 425"/>
                <a:gd name="T31" fmla="*/ 320 h 426"/>
                <a:gd name="T32" fmla="*/ 412 w 425"/>
                <a:gd name="T33" fmla="*/ 287 h 426"/>
                <a:gd name="T34" fmla="*/ 421 w 425"/>
                <a:gd name="T35" fmla="*/ 251 h 426"/>
                <a:gd name="T36" fmla="*/ 425 w 425"/>
                <a:gd name="T37" fmla="*/ 213 h 426"/>
                <a:gd name="T38" fmla="*/ 421 w 425"/>
                <a:gd name="T39" fmla="*/ 175 h 426"/>
                <a:gd name="T40" fmla="*/ 412 w 425"/>
                <a:gd name="T41" fmla="*/ 138 h 426"/>
                <a:gd name="T42" fmla="*/ 396 w 425"/>
                <a:gd name="T43" fmla="*/ 105 h 426"/>
                <a:gd name="T44" fmla="*/ 375 w 425"/>
                <a:gd name="T45" fmla="*/ 76 h 426"/>
                <a:gd name="T46" fmla="*/ 350 w 425"/>
                <a:gd name="T47" fmla="*/ 50 h 426"/>
                <a:gd name="T48" fmla="*/ 320 w 425"/>
                <a:gd name="T49" fmla="*/ 29 h 426"/>
                <a:gd name="T50" fmla="*/ 286 w 425"/>
                <a:gd name="T51" fmla="*/ 13 h 426"/>
                <a:gd name="T52" fmla="*/ 251 w 425"/>
                <a:gd name="T53" fmla="*/ 3 h 426"/>
                <a:gd name="T54" fmla="*/ 212 w 425"/>
                <a:gd name="T55" fmla="*/ 0 h 426"/>
                <a:gd name="T56" fmla="*/ 174 w 425"/>
                <a:gd name="T57" fmla="*/ 3 h 426"/>
                <a:gd name="T58" fmla="*/ 137 w 425"/>
                <a:gd name="T59" fmla="*/ 13 h 426"/>
                <a:gd name="T60" fmla="*/ 104 w 425"/>
                <a:gd name="T61" fmla="*/ 29 h 426"/>
                <a:gd name="T62" fmla="*/ 75 w 425"/>
                <a:gd name="T63" fmla="*/ 50 h 426"/>
                <a:gd name="T64" fmla="*/ 49 w 425"/>
                <a:gd name="T65" fmla="*/ 76 h 426"/>
                <a:gd name="T66" fmla="*/ 28 w 425"/>
                <a:gd name="T67" fmla="*/ 105 h 426"/>
                <a:gd name="T68" fmla="*/ 13 w 425"/>
                <a:gd name="T69" fmla="*/ 138 h 426"/>
                <a:gd name="T70" fmla="*/ 3 w 425"/>
                <a:gd name="T71" fmla="*/ 175 h 426"/>
                <a:gd name="T72" fmla="*/ 0 w 425"/>
                <a:gd name="T73" fmla="*/ 21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5" h="426">
                  <a:moveTo>
                    <a:pt x="0" y="213"/>
                  </a:moveTo>
                  <a:lnTo>
                    <a:pt x="3" y="251"/>
                  </a:lnTo>
                  <a:lnTo>
                    <a:pt x="13" y="287"/>
                  </a:lnTo>
                  <a:lnTo>
                    <a:pt x="28" y="320"/>
                  </a:lnTo>
                  <a:lnTo>
                    <a:pt x="49" y="350"/>
                  </a:lnTo>
                  <a:lnTo>
                    <a:pt x="75" y="376"/>
                  </a:lnTo>
                  <a:lnTo>
                    <a:pt x="104" y="397"/>
                  </a:lnTo>
                  <a:lnTo>
                    <a:pt x="137" y="412"/>
                  </a:lnTo>
                  <a:lnTo>
                    <a:pt x="174" y="422"/>
                  </a:lnTo>
                  <a:lnTo>
                    <a:pt x="212" y="426"/>
                  </a:lnTo>
                  <a:lnTo>
                    <a:pt x="251" y="422"/>
                  </a:lnTo>
                  <a:lnTo>
                    <a:pt x="286" y="412"/>
                  </a:lnTo>
                  <a:lnTo>
                    <a:pt x="320" y="397"/>
                  </a:lnTo>
                  <a:lnTo>
                    <a:pt x="350" y="376"/>
                  </a:lnTo>
                  <a:lnTo>
                    <a:pt x="375" y="350"/>
                  </a:lnTo>
                  <a:lnTo>
                    <a:pt x="396" y="320"/>
                  </a:lnTo>
                  <a:lnTo>
                    <a:pt x="412" y="287"/>
                  </a:lnTo>
                  <a:lnTo>
                    <a:pt x="421" y="251"/>
                  </a:lnTo>
                  <a:lnTo>
                    <a:pt x="425" y="213"/>
                  </a:lnTo>
                  <a:lnTo>
                    <a:pt x="421" y="175"/>
                  </a:lnTo>
                  <a:lnTo>
                    <a:pt x="412" y="138"/>
                  </a:lnTo>
                  <a:lnTo>
                    <a:pt x="396" y="105"/>
                  </a:lnTo>
                  <a:lnTo>
                    <a:pt x="375" y="76"/>
                  </a:lnTo>
                  <a:lnTo>
                    <a:pt x="350" y="50"/>
                  </a:lnTo>
                  <a:lnTo>
                    <a:pt x="320" y="29"/>
                  </a:lnTo>
                  <a:lnTo>
                    <a:pt x="286" y="13"/>
                  </a:lnTo>
                  <a:lnTo>
                    <a:pt x="251" y="3"/>
                  </a:lnTo>
                  <a:lnTo>
                    <a:pt x="212" y="0"/>
                  </a:lnTo>
                  <a:lnTo>
                    <a:pt x="174" y="3"/>
                  </a:lnTo>
                  <a:lnTo>
                    <a:pt x="137" y="13"/>
                  </a:lnTo>
                  <a:lnTo>
                    <a:pt x="104" y="29"/>
                  </a:lnTo>
                  <a:lnTo>
                    <a:pt x="75" y="50"/>
                  </a:lnTo>
                  <a:lnTo>
                    <a:pt x="49" y="76"/>
                  </a:lnTo>
                  <a:lnTo>
                    <a:pt x="28" y="105"/>
                  </a:lnTo>
                  <a:lnTo>
                    <a:pt x="13" y="138"/>
                  </a:lnTo>
                  <a:lnTo>
                    <a:pt x="3" y="175"/>
                  </a:lnTo>
                  <a:lnTo>
                    <a:pt x="0" y="213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  <a:gd name="T42" fmla="*/ 0 w 420"/>
                <a:gd name="T43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  <a:lnTo>
                    <a:pt x="0" y="96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746624" y="3181350"/>
              <a:ext cx="222250" cy="509588"/>
            </a:xfrm>
            <a:custGeom>
              <a:avLst/>
              <a:gdLst>
                <a:gd name="T0" fmla="*/ 0 w 420"/>
                <a:gd name="T1" fmla="*/ 962 h 962"/>
                <a:gd name="T2" fmla="*/ 0 w 420"/>
                <a:gd name="T3" fmla="*/ 211 h 962"/>
                <a:gd name="T4" fmla="*/ 3 w 420"/>
                <a:gd name="T5" fmla="*/ 173 h 962"/>
                <a:gd name="T6" fmla="*/ 12 w 420"/>
                <a:gd name="T7" fmla="*/ 138 h 962"/>
                <a:gd name="T8" fmla="*/ 28 w 420"/>
                <a:gd name="T9" fmla="*/ 105 h 962"/>
                <a:gd name="T10" fmla="*/ 48 w 420"/>
                <a:gd name="T11" fmla="*/ 75 h 962"/>
                <a:gd name="T12" fmla="*/ 75 w 420"/>
                <a:gd name="T13" fmla="*/ 50 h 962"/>
                <a:gd name="T14" fmla="*/ 103 w 420"/>
                <a:gd name="T15" fmla="*/ 29 h 962"/>
                <a:gd name="T16" fmla="*/ 136 w 420"/>
                <a:gd name="T17" fmla="*/ 14 h 962"/>
                <a:gd name="T18" fmla="*/ 171 w 420"/>
                <a:gd name="T19" fmla="*/ 4 h 962"/>
                <a:gd name="T20" fmla="*/ 210 w 420"/>
                <a:gd name="T21" fmla="*/ 0 h 962"/>
                <a:gd name="T22" fmla="*/ 247 w 420"/>
                <a:gd name="T23" fmla="*/ 4 h 962"/>
                <a:gd name="T24" fmla="*/ 283 w 420"/>
                <a:gd name="T25" fmla="*/ 14 h 962"/>
                <a:gd name="T26" fmla="*/ 316 w 420"/>
                <a:gd name="T27" fmla="*/ 29 h 962"/>
                <a:gd name="T28" fmla="*/ 345 w 420"/>
                <a:gd name="T29" fmla="*/ 50 h 962"/>
                <a:gd name="T30" fmla="*/ 371 w 420"/>
                <a:gd name="T31" fmla="*/ 75 h 962"/>
                <a:gd name="T32" fmla="*/ 392 w 420"/>
                <a:gd name="T33" fmla="*/ 105 h 962"/>
                <a:gd name="T34" fmla="*/ 407 w 420"/>
                <a:gd name="T35" fmla="*/ 138 h 962"/>
                <a:gd name="T36" fmla="*/ 417 w 420"/>
                <a:gd name="T37" fmla="*/ 173 h 962"/>
                <a:gd name="T38" fmla="*/ 420 w 420"/>
                <a:gd name="T39" fmla="*/ 211 h 962"/>
                <a:gd name="T40" fmla="*/ 420 w 420"/>
                <a:gd name="T41" fmla="*/ 959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0" h="962">
                  <a:moveTo>
                    <a:pt x="0" y="962"/>
                  </a:moveTo>
                  <a:lnTo>
                    <a:pt x="0" y="211"/>
                  </a:lnTo>
                  <a:lnTo>
                    <a:pt x="3" y="173"/>
                  </a:lnTo>
                  <a:lnTo>
                    <a:pt x="12" y="138"/>
                  </a:lnTo>
                  <a:lnTo>
                    <a:pt x="28" y="105"/>
                  </a:lnTo>
                  <a:lnTo>
                    <a:pt x="48" y="75"/>
                  </a:lnTo>
                  <a:lnTo>
                    <a:pt x="75" y="50"/>
                  </a:lnTo>
                  <a:lnTo>
                    <a:pt x="103" y="29"/>
                  </a:lnTo>
                  <a:lnTo>
                    <a:pt x="136" y="14"/>
                  </a:lnTo>
                  <a:lnTo>
                    <a:pt x="171" y="4"/>
                  </a:lnTo>
                  <a:lnTo>
                    <a:pt x="210" y="0"/>
                  </a:lnTo>
                  <a:lnTo>
                    <a:pt x="247" y="4"/>
                  </a:lnTo>
                  <a:lnTo>
                    <a:pt x="283" y="14"/>
                  </a:lnTo>
                  <a:lnTo>
                    <a:pt x="316" y="29"/>
                  </a:lnTo>
                  <a:lnTo>
                    <a:pt x="345" y="50"/>
                  </a:lnTo>
                  <a:lnTo>
                    <a:pt x="371" y="75"/>
                  </a:lnTo>
                  <a:lnTo>
                    <a:pt x="392" y="105"/>
                  </a:lnTo>
                  <a:lnTo>
                    <a:pt x="407" y="138"/>
                  </a:lnTo>
                  <a:lnTo>
                    <a:pt x="417" y="173"/>
                  </a:lnTo>
                  <a:lnTo>
                    <a:pt x="420" y="211"/>
                  </a:lnTo>
                  <a:lnTo>
                    <a:pt x="420" y="959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44561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3 w 426"/>
                <a:gd name="T33" fmla="*/ 287 h 426"/>
                <a:gd name="T34" fmla="*/ 423 w 426"/>
                <a:gd name="T35" fmla="*/ 251 h 426"/>
                <a:gd name="T36" fmla="*/ 426 w 426"/>
                <a:gd name="T37" fmla="*/ 212 h 426"/>
                <a:gd name="T38" fmla="*/ 423 w 426"/>
                <a:gd name="T39" fmla="*/ 175 h 426"/>
                <a:gd name="T40" fmla="*/ 413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3" y="287"/>
                  </a:lnTo>
                  <a:lnTo>
                    <a:pt x="423" y="251"/>
                  </a:lnTo>
                  <a:lnTo>
                    <a:pt x="426" y="212"/>
                  </a:lnTo>
                  <a:lnTo>
                    <a:pt x="423" y="175"/>
                  </a:lnTo>
                  <a:lnTo>
                    <a:pt x="413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44561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5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5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3478212" y="2649538"/>
              <a:ext cx="225425" cy="225425"/>
            </a:xfrm>
            <a:custGeom>
              <a:avLst/>
              <a:gdLst>
                <a:gd name="T0" fmla="*/ 0 w 426"/>
                <a:gd name="T1" fmla="*/ 212 h 426"/>
                <a:gd name="T2" fmla="*/ 4 w 426"/>
                <a:gd name="T3" fmla="*/ 251 h 426"/>
                <a:gd name="T4" fmla="*/ 13 w 426"/>
                <a:gd name="T5" fmla="*/ 287 h 426"/>
                <a:gd name="T6" fmla="*/ 29 w 426"/>
                <a:gd name="T7" fmla="*/ 320 h 426"/>
                <a:gd name="T8" fmla="*/ 50 w 426"/>
                <a:gd name="T9" fmla="*/ 350 h 426"/>
                <a:gd name="T10" fmla="*/ 76 w 426"/>
                <a:gd name="T11" fmla="*/ 375 h 426"/>
                <a:gd name="T12" fmla="*/ 106 w 426"/>
                <a:gd name="T13" fmla="*/ 396 h 426"/>
                <a:gd name="T14" fmla="*/ 139 w 426"/>
                <a:gd name="T15" fmla="*/ 412 h 426"/>
                <a:gd name="T16" fmla="*/ 174 w 426"/>
                <a:gd name="T17" fmla="*/ 422 h 426"/>
                <a:gd name="T18" fmla="*/ 213 w 426"/>
                <a:gd name="T19" fmla="*/ 426 h 426"/>
                <a:gd name="T20" fmla="*/ 251 w 426"/>
                <a:gd name="T21" fmla="*/ 422 h 426"/>
                <a:gd name="T22" fmla="*/ 288 w 426"/>
                <a:gd name="T23" fmla="*/ 412 h 426"/>
                <a:gd name="T24" fmla="*/ 321 w 426"/>
                <a:gd name="T25" fmla="*/ 396 h 426"/>
                <a:gd name="T26" fmla="*/ 350 w 426"/>
                <a:gd name="T27" fmla="*/ 375 h 426"/>
                <a:gd name="T28" fmla="*/ 376 w 426"/>
                <a:gd name="T29" fmla="*/ 350 h 426"/>
                <a:gd name="T30" fmla="*/ 397 w 426"/>
                <a:gd name="T31" fmla="*/ 320 h 426"/>
                <a:gd name="T32" fmla="*/ 412 w 426"/>
                <a:gd name="T33" fmla="*/ 287 h 426"/>
                <a:gd name="T34" fmla="*/ 422 w 426"/>
                <a:gd name="T35" fmla="*/ 251 h 426"/>
                <a:gd name="T36" fmla="*/ 426 w 426"/>
                <a:gd name="T37" fmla="*/ 212 h 426"/>
                <a:gd name="T38" fmla="*/ 422 w 426"/>
                <a:gd name="T39" fmla="*/ 175 h 426"/>
                <a:gd name="T40" fmla="*/ 412 w 426"/>
                <a:gd name="T41" fmla="*/ 138 h 426"/>
                <a:gd name="T42" fmla="*/ 397 w 426"/>
                <a:gd name="T43" fmla="*/ 105 h 426"/>
                <a:gd name="T44" fmla="*/ 376 w 426"/>
                <a:gd name="T45" fmla="*/ 76 h 426"/>
                <a:gd name="T46" fmla="*/ 350 w 426"/>
                <a:gd name="T47" fmla="*/ 50 h 426"/>
                <a:gd name="T48" fmla="*/ 321 w 426"/>
                <a:gd name="T49" fmla="*/ 28 h 426"/>
                <a:gd name="T50" fmla="*/ 288 w 426"/>
                <a:gd name="T51" fmla="*/ 13 h 426"/>
                <a:gd name="T52" fmla="*/ 251 w 426"/>
                <a:gd name="T53" fmla="*/ 3 h 426"/>
                <a:gd name="T54" fmla="*/ 213 w 426"/>
                <a:gd name="T55" fmla="*/ 0 h 426"/>
                <a:gd name="T56" fmla="*/ 174 w 426"/>
                <a:gd name="T57" fmla="*/ 3 h 426"/>
                <a:gd name="T58" fmla="*/ 139 w 426"/>
                <a:gd name="T59" fmla="*/ 13 h 426"/>
                <a:gd name="T60" fmla="*/ 106 w 426"/>
                <a:gd name="T61" fmla="*/ 28 h 426"/>
                <a:gd name="T62" fmla="*/ 76 w 426"/>
                <a:gd name="T63" fmla="*/ 50 h 426"/>
                <a:gd name="T64" fmla="*/ 50 w 426"/>
                <a:gd name="T65" fmla="*/ 76 h 426"/>
                <a:gd name="T66" fmla="*/ 29 w 426"/>
                <a:gd name="T67" fmla="*/ 105 h 426"/>
                <a:gd name="T68" fmla="*/ 13 w 426"/>
                <a:gd name="T69" fmla="*/ 138 h 426"/>
                <a:gd name="T70" fmla="*/ 4 w 426"/>
                <a:gd name="T71" fmla="*/ 175 h 426"/>
                <a:gd name="T72" fmla="*/ 0 w 426"/>
                <a:gd name="T73" fmla="*/ 21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6" h="426">
                  <a:moveTo>
                    <a:pt x="0" y="212"/>
                  </a:moveTo>
                  <a:lnTo>
                    <a:pt x="4" y="251"/>
                  </a:lnTo>
                  <a:lnTo>
                    <a:pt x="13" y="287"/>
                  </a:lnTo>
                  <a:lnTo>
                    <a:pt x="29" y="320"/>
                  </a:lnTo>
                  <a:lnTo>
                    <a:pt x="50" y="350"/>
                  </a:lnTo>
                  <a:lnTo>
                    <a:pt x="76" y="375"/>
                  </a:lnTo>
                  <a:lnTo>
                    <a:pt x="106" y="396"/>
                  </a:lnTo>
                  <a:lnTo>
                    <a:pt x="139" y="412"/>
                  </a:lnTo>
                  <a:lnTo>
                    <a:pt x="174" y="422"/>
                  </a:lnTo>
                  <a:lnTo>
                    <a:pt x="213" y="426"/>
                  </a:lnTo>
                  <a:lnTo>
                    <a:pt x="251" y="422"/>
                  </a:lnTo>
                  <a:lnTo>
                    <a:pt x="288" y="412"/>
                  </a:lnTo>
                  <a:lnTo>
                    <a:pt x="321" y="396"/>
                  </a:lnTo>
                  <a:lnTo>
                    <a:pt x="350" y="375"/>
                  </a:lnTo>
                  <a:lnTo>
                    <a:pt x="376" y="350"/>
                  </a:lnTo>
                  <a:lnTo>
                    <a:pt x="397" y="320"/>
                  </a:lnTo>
                  <a:lnTo>
                    <a:pt x="412" y="287"/>
                  </a:lnTo>
                  <a:lnTo>
                    <a:pt x="422" y="251"/>
                  </a:lnTo>
                  <a:lnTo>
                    <a:pt x="426" y="212"/>
                  </a:lnTo>
                  <a:lnTo>
                    <a:pt x="422" y="175"/>
                  </a:lnTo>
                  <a:lnTo>
                    <a:pt x="412" y="138"/>
                  </a:lnTo>
                  <a:lnTo>
                    <a:pt x="397" y="105"/>
                  </a:lnTo>
                  <a:lnTo>
                    <a:pt x="376" y="76"/>
                  </a:lnTo>
                  <a:lnTo>
                    <a:pt x="350" y="50"/>
                  </a:lnTo>
                  <a:lnTo>
                    <a:pt x="321" y="28"/>
                  </a:lnTo>
                  <a:lnTo>
                    <a:pt x="288" y="13"/>
                  </a:lnTo>
                  <a:lnTo>
                    <a:pt x="251" y="3"/>
                  </a:lnTo>
                  <a:lnTo>
                    <a:pt x="213" y="0"/>
                  </a:lnTo>
                  <a:lnTo>
                    <a:pt x="174" y="3"/>
                  </a:lnTo>
                  <a:lnTo>
                    <a:pt x="139" y="13"/>
                  </a:lnTo>
                  <a:lnTo>
                    <a:pt x="106" y="28"/>
                  </a:lnTo>
                  <a:lnTo>
                    <a:pt x="76" y="50"/>
                  </a:lnTo>
                  <a:lnTo>
                    <a:pt x="50" y="76"/>
                  </a:lnTo>
                  <a:lnTo>
                    <a:pt x="29" y="105"/>
                  </a:lnTo>
                  <a:lnTo>
                    <a:pt x="13" y="138"/>
                  </a:lnTo>
                  <a:lnTo>
                    <a:pt x="4" y="175"/>
                  </a:lnTo>
                  <a:lnTo>
                    <a:pt x="0" y="212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4" name="Freeform 24"/>
            <p:cNvSpPr>
              <a:spLocks/>
            </p:cNvSpPr>
            <p:nvPr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  <a:gd name="T42" fmla="*/ 0 w 421"/>
                <a:gd name="T4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5" name="Freeform 25"/>
            <p:cNvSpPr>
              <a:spLocks/>
            </p:cNvSpPr>
            <p:nvPr/>
          </p:nvSpPr>
          <p:spPr bwMode="auto">
            <a:xfrm>
              <a:off x="3478212" y="2909888"/>
              <a:ext cx="223837" cy="508000"/>
            </a:xfrm>
            <a:custGeom>
              <a:avLst/>
              <a:gdLst>
                <a:gd name="T0" fmla="*/ 0 w 421"/>
                <a:gd name="T1" fmla="*/ 961 h 961"/>
                <a:gd name="T2" fmla="*/ 0 w 421"/>
                <a:gd name="T3" fmla="*/ 210 h 961"/>
                <a:gd name="T4" fmla="*/ 4 w 421"/>
                <a:gd name="T5" fmla="*/ 172 h 961"/>
                <a:gd name="T6" fmla="*/ 13 w 421"/>
                <a:gd name="T7" fmla="*/ 136 h 961"/>
                <a:gd name="T8" fmla="*/ 29 w 421"/>
                <a:gd name="T9" fmla="*/ 104 h 961"/>
                <a:gd name="T10" fmla="*/ 50 w 421"/>
                <a:gd name="T11" fmla="*/ 74 h 961"/>
                <a:gd name="T12" fmla="*/ 75 w 421"/>
                <a:gd name="T13" fmla="*/ 49 h 961"/>
                <a:gd name="T14" fmla="*/ 104 w 421"/>
                <a:gd name="T15" fmla="*/ 28 h 961"/>
                <a:gd name="T16" fmla="*/ 137 w 421"/>
                <a:gd name="T17" fmla="*/ 13 h 961"/>
                <a:gd name="T18" fmla="*/ 173 w 421"/>
                <a:gd name="T19" fmla="*/ 3 h 961"/>
                <a:gd name="T20" fmla="*/ 211 w 421"/>
                <a:gd name="T21" fmla="*/ 0 h 961"/>
                <a:gd name="T22" fmla="*/ 248 w 421"/>
                <a:gd name="T23" fmla="*/ 3 h 961"/>
                <a:gd name="T24" fmla="*/ 284 w 421"/>
                <a:gd name="T25" fmla="*/ 13 h 961"/>
                <a:gd name="T26" fmla="*/ 316 w 421"/>
                <a:gd name="T27" fmla="*/ 28 h 961"/>
                <a:gd name="T28" fmla="*/ 346 w 421"/>
                <a:gd name="T29" fmla="*/ 49 h 961"/>
                <a:gd name="T30" fmla="*/ 371 w 421"/>
                <a:gd name="T31" fmla="*/ 74 h 961"/>
                <a:gd name="T32" fmla="*/ 392 w 421"/>
                <a:gd name="T33" fmla="*/ 104 h 961"/>
                <a:gd name="T34" fmla="*/ 408 w 421"/>
                <a:gd name="T35" fmla="*/ 136 h 961"/>
                <a:gd name="T36" fmla="*/ 418 w 421"/>
                <a:gd name="T37" fmla="*/ 172 h 961"/>
                <a:gd name="T38" fmla="*/ 421 w 421"/>
                <a:gd name="T39" fmla="*/ 210 h 961"/>
                <a:gd name="T40" fmla="*/ 421 w 421"/>
                <a:gd name="T41" fmla="*/ 958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1" h="961">
                  <a:moveTo>
                    <a:pt x="0" y="961"/>
                  </a:moveTo>
                  <a:lnTo>
                    <a:pt x="0" y="210"/>
                  </a:lnTo>
                  <a:lnTo>
                    <a:pt x="4" y="172"/>
                  </a:lnTo>
                  <a:lnTo>
                    <a:pt x="13" y="136"/>
                  </a:lnTo>
                  <a:lnTo>
                    <a:pt x="29" y="104"/>
                  </a:lnTo>
                  <a:lnTo>
                    <a:pt x="50" y="74"/>
                  </a:lnTo>
                  <a:lnTo>
                    <a:pt x="75" y="49"/>
                  </a:lnTo>
                  <a:lnTo>
                    <a:pt x="104" y="28"/>
                  </a:lnTo>
                  <a:lnTo>
                    <a:pt x="137" y="13"/>
                  </a:lnTo>
                  <a:lnTo>
                    <a:pt x="173" y="3"/>
                  </a:lnTo>
                  <a:lnTo>
                    <a:pt x="211" y="0"/>
                  </a:lnTo>
                  <a:lnTo>
                    <a:pt x="248" y="3"/>
                  </a:lnTo>
                  <a:lnTo>
                    <a:pt x="284" y="13"/>
                  </a:lnTo>
                  <a:lnTo>
                    <a:pt x="316" y="28"/>
                  </a:lnTo>
                  <a:lnTo>
                    <a:pt x="346" y="49"/>
                  </a:lnTo>
                  <a:lnTo>
                    <a:pt x="371" y="74"/>
                  </a:lnTo>
                  <a:lnTo>
                    <a:pt x="392" y="104"/>
                  </a:lnTo>
                  <a:lnTo>
                    <a:pt x="408" y="136"/>
                  </a:lnTo>
                  <a:lnTo>
                    <a:pt x="418" y="172"/>
                  </a:lnTo>
                  <a:lnTo>
                    <a:pt x="421" y="210"/>
                  </a:lnTo>
                  <a:lnTo>
                    <a:pt x="421" y="958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8" name="Freeform 27"/>
            <p:cNvSpPr>
              <a:spLocks noEditPoints="1"/>
            </p:cNvSpPr>
            <p:nvPr/>
          </p:nvSpPr>
          <p:spPr bwMode="auto">
            <a:xfrm>
              <a:off x="3167062" y="3097213"/>
              <a:ext cx="1827212" cy="782638"/>
            </a:xfrm>
            <a:custGeom>
              <a:avLst/>
              <a:gdLst>
                <a:gd name="T0" fmla="*/ 2226 w 3452"/>
                <a:gd name="T1" fmla="*/ 32 h 1481"/>
                <a:gd name="T2" fmla="*/ 2288 w 3452"/>
                <a:gd name="T3" fmla="*/ 75 h 1481"/>
                <a:gd name="T4" fmla="*/ 2355 w 3452"/>
                <a:gd name="T5" fmla="*/ 102 h 1481"/>
                <a:gd name="T6" fmla="*/ 2399 w 3452"/>
                <a:gd name="T7" fmla="*/ 92 h 1481"/>
                <a:gd name="T8" fmla="*/ 2434 w 3452"/>
                <a:gd name="T9" fmla="*/ 159 h 1481"/>
                <a:gd name="T10" fmla="*/ 3356 w 3452"/>
                <a:gd name="T11" fmla="*/ 1086 h 1481"/>
                <a:gd name="T12" fmla="*/ 3381 w 3452"/>
                <a:gd name="T13" fmla="*/ 1141 h 1481"/>
                <a:gd name="T14" fmla="*/ 3380 w 3452"/>
                <a:gd name="T15" fmla="*/ 1135 h 1481"/>
                <a:gd name="T16" fmla="*/ 3390 w 3452"/>
                <a:gd name="T17" fmla="*/ 1184 h 1481"/>
                <a:gd name="T18" fmla="*/ 3420 w 3452"/>
                <a:gd name="T19" fmla="*/ 1229 h 1481"/>
                <a:gd name="T20" fmla="*/ 3386 w 3452"/>
                <a:gd name="T21" fmla="*/ 1248 h 1481"/>
                <a:gd name="T22" fmla="*/ 3410 w 3452"/>
                <a:gd name="T23" fmla="*/ 1277 h 1481"/>
                <a:gd name="T24" fmla="*/ 3379 w 3452"/>
                <a:gd name="T25" fmla="*/ 1341 h 1481"/>
                <a:gd name="T26" fmla="*/ 3343 w 3452"/>
                <a:gd name="T27" fmla="*/ 1339 h 1481"/>
                <a:gd name="T28" fmla="*/ 3300 w 3452"/>
                <a:gd name="T29" fmla="*/ 1380 h 1481"/>
                <a:gd name="T30" fmla="*/ 3258 w 3452"/>
                <a:gd name="T31" fmla="*/ 1403 h 1481"/>
                <a:gd name="T32" fmla="*/ 3248 w 3452"/>
                <a:gd name="T33" fmla="*/ 1439 h 1481"/>
                <a:gd name="T34" fmla="*/ 3199 w 3452"/>
                <a:gd name="T35" fmla="*/ 1418 h 1481"/>
                <a:gd name="T36" fmla="*/ 276 w 3452"/>
                <a:gd name="T37" fmla="*/ 1420 h 1481"/>
                <a:gd name="T38" fmla="*/ 250 w 3452"/>
                <a:gd name="T39" fmla="*/ 1449 h 1481"/>
                <a:gd name="T40" fmla="*/ 215 w 3452"/>
                <a:gd name="T41" fmla="*/ 1410 h 1481"/>
                <a:gd name="T42" fmla="*/ 171 w 3452"/>
                <a:gd name="T43" fmla="*/ 1393 h 1481"/>
                <a:gd name="T44" fmla="*/ 138 w 3452"/>
                <a:gd name="T45" fmla="*/ 1408 h 1481"/>
                <a:gd name="T46" fmla="*/ 94 w 3452"/>
                <a:gd name="T47" fmla="*/ 1320 h 1481"/>
                <a:gd name="T48" fmla="*/ 100 w 3452"/>
                <a:gd name="T49" fmla="*/ 1330 h 1481"/>
                <a:gd name="T50" fmla="*/ 71 w 3452"/>
                <a:gd name="T51" fmla="*/ 1271 h 1481"/>
                <a:gd name="T52" fmla="*/ 61 w 3452"/>
                <a:gd name="T53" fmla="*/ 1222 h 1481"/>
                <a:gd name="T54" fmla="*/ 62 w 3452"/>
                <a:gd name="T55" fmla="*/ 1229 h 1481"/>
                <a:gd name="T56" fmla="*/ 62 w 3452"/>
                <a:gd name="T57" fmla="*/ 1178 h 1481"/>
                <a:gd name="T58" fmla="*/ 41 w 3452"/>
                <a:gd name="T59" fmla="*/ 1131 h 1481"/>
                <a:gd name="T60" fmla="*/ 77 w 3452"/>
                <a:gd name="T61" fmla="*/ 1120 h 1481"/>
                <a:gd name="T62" fmla="*/ 100 w 3452"/>
                <a:gd name="T63" fmla="*/ 1078 h 1481"/>
                <a:gd name="T64" fmla="*/ 102 w 3452"/>
                <a:gd name="T65" fmla="*/ 1030 h 1481"/>
                <a:gd name="T66" fmla="*/ 1038 w 3452"/>
                <a:gd name="T67" fmla="*/ 136 h 1481"/>
                <a:gd name="T68" fmla="*/ 1045 w 3452"/>
                <a:gd name="T69" fmla="*/ 93 h 1481"/>
                <a:gd name="T70" fmla="*/ 1144 w 3452"/>
                <a:gd name="T71" fmla="*/ 46 h 1481"/>
                <a:gd name="T72" fmla="*/ 1187 w 3452"/>
                <a:gd name="T73" fmla="*/ 67 h 1481"/>
                <a:gd name="T74" fmla="*/ 1218 w 3452"/>
                <a:gd name="T75" fmla="*/ 32 h 1481"/>
                <a:gd name="T76" fmla="*/ 2187 w 3452"/>
                <a:gd name="T77" fmla="*/ 0 h 1481"/>
                <a:gd name="T78" fmla="*/ 1139 w 3452"/>
                <a:gd name="T79" fmla="*/ 16 h 1481"/>
                <a:gd name="T80" fmla="*/ 1024 w 3452"/>
                <a:gd name="T81" fmla="*/ 71 h 1481"/>
                <a:gd name="T82" fmla="*/ 81 w 3452"/>
                <a:gd name="T83" fmla="*/ 1009 h 1481"/>
                <a:gd name="T84" fmla="*/ 31 w 3452"/>
                <a:gd name="T85" fmla="*/ 1075 h 1481"/>
                <a:gd name="T86" fmla="*/ 1 w 3452"/>
                <a:gd name="T87" fmla="*/ 1173 h 1481"/>
                <a:gd name="T88" fmla="*/ 6 w 3452"/>
                <a:gd name="T89" fmla="*/ 1260 h 1481"/>
                <a:gd name="T90" fmla="*/ 44 w 3452"/>
                <a:gd name="T91" fmla="*/ 1353 h 1481"/>
                <a:gd name="T92" fmla="*/ 117 w 3452"/>
                <a:gd name="T93" fmla="*/ 1429 h 1481"/>
                <a:gd name="T94" fmla="*/ 196 w 3452"/>
                <a:gd name="T95" fmla="*/ 1469 h 1481"/>
                <a:gd name="T96" fmla="*/ 3174 w 3452"/>
                <a:gd name="T97" fmla="*/ 1481 h 1481"/>
                <a:gd name="T98" fmla="*/ 3260 w 3452"/>
                <a:gd name="T99" fmla="*/ 1467 h 1481"/>
                <a:gd name="T100" fmla="*/ 3370 w 3452"/>
                <a:gd name="T101" fmla="*/ 1399 h 1481"/>
                <a:gd name="T102" fmla="*/ 3430 w 3452"/>
                <a:gd name="T103" fmla="*/ 1311 h 1481"/>
                <a:gd name="T104" fmla="*/ 3449 w 3452"/>
                <a:gd name="T105" fmla="*/ 1229 h 1481"/>
                <a:gd name="T106" fmla="*/ 3440 w 3452"/>
                <a:gd name="T107" fmla="*/ 1123 h 1481"/>
                <a:gd name="T108" fmla="*/ 3385 w 3452"/>
                <a:gd name="T109" fmla="*/ 1023 h 1481"/>
                <a:gd name="T110" fmla="*/ 2449 w 3452"/>
                <a:gd name="T111" fmla="*/ 92 h 1481"/>
                <a:gd name="T112" fmla="*/ 2312 w 3452"/>
                <a:gd name="T113" fmla="*/ 19 h 1481"/>
                <a:gd name="T114" fmla="*/ 2187 w 3452"/>
                <a:gd name="T115" fmla="*/ 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52" h="1481">
                  <a:moveTo>
                    <a:pt x="2226" y="61"/>
                  </a:moveTo>
                  <a:lnTo>
                    <a:pt x="2226" y="32"/>
                  </a:lnTo>
                  <a:lnTo>
                    <a:pt x="2219" y="61"/>
                  </a:lnTo>
                  <a:lnTo>
                    <a:pt x="2226" y="61"/>
                  </a:lnTo>
                  <a:lnTo>
                    <a:pt x="2226" y="32"/>
                  </a:lnTo>
                  <a:lnTo>
                    <a:pt x="2219" y="61"/>
                  </a:lnTo>
                  <a:lnTo>
                    <a:pt x="2257" y="67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293" y="76"/>
                  </a:lnTo>
                  <a:lnTo>
                    <a:pt x="2300" y="46"/>
                  </a:lnTo>
                  <a:lnTo>
                    <a:pt x="2288" y="75"/>
                  </a:lnTo>
                  <a:lnTo>
                    <a:pt x="2322" y="87"/>
                  </a:lnTo>
                  <a:lnTo>
                    <a:pt x="2355" y="102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387" y="121"/>
                  </a:lnTo>
                  <a:lnTo>
                    <a:pt x="2399" y="92"/>
                  </a:lnTo>
                  <a:lnTo>
                    <a:pt x="2377" y="114"/>
                  </a:lnTo>
                  <a:lnTo>
                    <a:pt x="2407" y="135"/>
                  </a:lnTo>
                  <a:lnTo>
                    <a:pt x="2434" y="159"/>
                  </a:lnTo>
                  <a:lnTo>
                    <a:pt x="2455" y="137"/>
                  </a:lnTo>
                  <a:lnTo>
                    <a:pt x="2434" y="159"/>
                  </a:lnTo>
                  <a:lnTo>
                    <a:pt x="3342" y="106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56" y="1086"/>
                  </a:lnTo>
                  <a:lnTo>
                    <a:pt x="3377" y="1064"/>
                  </a:lnTo>
                  <a:lnTo>
                    <a:pt x="3349" y="1076"/>
                  </a:lnTo>
                  <a:lnTo>
                    <a:pt x="3362" y="1096"/>
                  </a:lnTo>
                  <a:lnTo>
                    <a:pt x="3372" y="1118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1" y="1141"/>
                  </a:lnTo>
                  <a:lnTo>
                    <a:pt x="3410" y="1129"/>
                  </a:lnTo>
                  <a:lnTo>
                    <a:pt x="3380" y="1135"/>
                  </a:lnTo>
                  <a:lnTo>
                    <a:pt x="3386" y="1160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0" y="1184"/>
                  </a:lnTo>
                  <a:lnTo>
                    <a:pt x="3420" y="1178"/>
                  </a:lnTo>
                  <a:lnTo>
                    <a:pt x="3389" y="1178"/>
                  </a:lnTo>
                  <a:lnTo>
                    <a:pt x="3391" y="1204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9" y="1229"/>
                  </a:lnTo>
                  <a:lnTo>
                    <a:pt x="3420" y="1229"/>
                  </a:lnTo>
                  <a:lnTo>
                    <a:pt x="3390" y="1222"/>
                  </a:lnTo>
                  <a:lnTo>
                    <a:pt x="3386" y="1248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80" y="1271"/>
                  </a:lnTo>
                  <a:lnTo>
                    <a:pt x="3410" y="1277"/>
                  </a:lnTo>
                  <a:lnTo>
                    <a:pt x="3381" y="1265"/>
                  </a:lnTo>
                  <a:lnTo>
                    <a:pt x="3373" y="1288"/>
                  </a:lnTo>
                  <a:lnTo>
                    <a:pt x="3364" y="1309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50" y="1330"/>
                  </a:lnTo>
                  <a:lnTo>
                    <a:pt x="3379" y="1341"/>
                  </a:lnTo>
                  <a:lnTo>
                    <a:pt x="3357" y="1320"/>
                  </a:lnTo>
                  <a:lnTo>
                    <a:pt x="3343" y="1339"/>
                  </a:lnTo>
                  <a:lnTo>
                    <a:pt x="3327" y="1357"/>
                  </a:lnTo>
                  <a:lnTo>
                    <a:pt x="3310" y="1372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91" y="1386"/>
                  </a:lnTo>
                  <a:lnTo>
                    <a:pt x="3312" y="1408"/>
                  </a:lnTo>
                  <a:lnTo>
                    <a:pt x="3300" y="1380"/>
                  </a:lnTo>
                  <a:lnTo>
                    <a:pt x="3280" y="1393"/>
                  </a:lnTo>
                  <a:lnTo>
                    <a:pt x="3258" y="1403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36" y="1410"/>
                  </a:lnTo>
                  <a:lnTo>
                    <a:pt x="3248" y="1439"/>
                  </a:lnTo>
                  <a:lnTo>
                    <a:pt x="3241" y="1409"/>
                  </a:lnTo>
                  <a:lnTo>
                    <a:pt x="3218" y="1415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93" y="1419"/>
                  </a:lnTo>
                  <a:lnTo>
                    <a:pt x="3199" y="1449"/>
                  </a:lnTo>
                  <a:lnTo>
                    <a:pt x="3199" y="1418"/>
                  </a:lnTo>
                  <a:lnTo>
                    <a:pt x="3174" y="1420"/>
                  </a:lnTo>
                  <a:lnTo>
                    <a:pt x="276" y="1420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50" y="1418"/>
                  </a:lnTo>
                  <a:lnTo>
                    <a:pt x="250" y="1449"/>
                  </a:lnTo>
                  <a:lnTo>
                    <a:pt x="257" y="1419"/>
                  </a:lnTo>
                  <a:lnTo>
                    <a:pt x="233" y="1415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208" y="1409"/>
                  </a:lnTo>
                  <a:lnTo>
                    <a:pt x="203" y="1439"/>
                  </a:lnTo>
                  <a:lnTo>
                    <a:pt x="215" y="1410"/>
                  </a:lnTo>
                  <a:lnTo>
                    <a:pt x="192" y="1403"/>
                  </a:lnTo>
                  <a:lnTo>
                    <a:pt x="171" y="1393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50" y="1380"/>
                  </a:lnTo>
                  <a:lnTo>
                    <a:pt x="138" y="1408"/>
                  </a:lnTo>
                  <a:lnTo>
                    <a:pt x="160" y="1386"/>
                  </a:lnTo>
                  <a:lnTo>
                    <a:pt x="141" y="1372"/>
                  </a:lnTo>
                  <a:lnTo>
                    <a:pt x="124" y="1357"/>
                  </a:lnTo>
                  <a:lnTo>
                    <a:pt x="108" y="1339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94" y="1320"/>
                  </a:lnTo>
                  <a:lnTo>
                    <a:pt x="72" y="1341"/>
                  </a:lnTo>
                  <a:lnTo>
                    <a:pt x="100" y="1330"/>
                  </a:lnTo>
                  <a:lnTo>
                    <a:pt x="87" y="1309"/>
                  </a:lnTo>
                  <a:lnTo>
                    <a:pt x="77" y="1288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70" y="1265"/>
                  </a:lnTo>
                  <a:lnTo>
                    <a:pt x="41" y="1277"/>
                  </a:lnTo>
                  <a:lnTo>
                    <a:pt x="71" y="1271"/>
                  </a:lnTo>
                  <a:lnTo>
                    <a:pt x="65" y="1248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22"/>
                  </a:lnTo>
                  <a:lnTo>
                    <a:pt x="31" y="1229"/>
                  </a:lnTo>
                  <a:lnTo>
                    <a:pt x="62" y="1229"/>
                  </a:lnTo>
                  <a:lnTo>
                    <a:pt x="61" y="1204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2" y="1178"/>
                  </a:lnTo>
                  <a:lnTo>
                    <a:pt x="31" y="1178"/>
                  </a:lnTo>
                  <a:lnTo>
                    <a:pt x="61" y="1185"/>
                  </a:lnTo>
                  <a:lnTo>
                    <a:pt x="65" y="1161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1" y="1138"/>
                  </a:lnTo>
                  <a:lnTo>
                    <a:pt x="41" y="1131"/>
                  </a:lnTo>
                  <a:lnTo>
                    <a:pt x="70" y="1143"/>
                  </a:lnTo>
                  <a:lnTo>
                    <a:pt x="77" y="1120"/>
                  </a:lnTo>
                  <a:lnTo>
                    <a:pt x="87" y="109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0" y="1078"/>
                  </a:lnTo>
                  <a:lnTo>
                    <a:pt x="72" y="1066"/>
                  </a:lnTo>
                  <a:lnTo>
                    <a:pt x="94" y="1088"/>
                  </a:lnTo>
                  <a:lnTo>
                    <a:pt x="107" y="1069"/>
                  </a:lnTo>
                  <a:lnTo>
                    <a:pt x="124" y="1051"/>
                  </a:lnTo>
                  <a:lnTo>
                    <a:pt x="102" y="1030"/>
                  </a:lnTo>
                  <a:lnTo>
                    <a:pt x="124" y="1052"/>
                  </a:lnTo>
                  <a:lnTo>
                    <a:pt x="1011" y="160"/>
                  </a:lnTo>
                  <a:lnTo>
                    <a:pt x="989" y="138"/>
                  </a:lnTo>
                  <a:lnTo>
                    <a:pt x="1010" y="160"/>
                  </a:lnTo>
                  <a:lnTo>
                    <a:pt x="1038" y="136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67" y="114"/>
                  </a:lnTo>
                  <a:lnTo>
                    <a:pt x="1045" y="93"/>
                  </a:lnTo>
                  <a:lnTo>
                    <a:pt x="1057" y="121"/>
                  </a:lnTo>
                  <a:lnTo>
                    <a:pt x="1089" y="102"/>
                  </a:lnTo>
                  <a:lnTo>
                    <a:pt x="1122" y="87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57" y="75"/>
                  </a:lnTo>
                  <a:lnTo>
                    <a:pt x="1144" y="46"/>
                  </a:lnTo>
                  <a:lnTo>
                    <a:pt x="1151" y="76"/>
                  </a:lnTo>
                  <a:lnTo>
                    <a:pt x="1187" y="67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25" y="61"/>
                  </a:lnTo>
                  <a:lnTo>
                    <a:pt x="1218" y="32"/>
                  </a:lnTo>
                  <a:lnTo>
                    <a:pt x="1218" y="61"/>
                  </a:lnTo>
                  <a:lnTo>
                    <a:pt x="1257" y="60"/>
                  </a:lnTo>
                  <a:lnTo>
                    <a:pt x="2187" y="60"/>
                  </a:lnTo>
                  <a:lnTo>
                    <a:pt x="2226" y="61"/>
                  </a:lnTo>
                  <a:close/>
                  <a:moveTo>
                    <a:pt x="2187" y="0"/>
                  </a:moveTo>
                  <a:lnTo>
                    <a:pt x="1257" y="0"/>
                  </a:lnTo>
                  <a:lnTo>
                    <a:pt x="1218" y="1"/>
                  </a:lnTo>
                  <a:lnTo>
                    <a:pt x="1213" y="2"/>
                  </a:lnTo>
                  <a:lnTo>
                    <a:pt x="1175" y="8"/>
                  </a:lnTo>
                  <a:lnTo>
                    <a:pt x="1139" y="16"/>
                  </a:lnTo>
                  <a:lnTo>
                    <a:pt x="1132" y="19"/>
                  </a:lnTo>
                  <a:lnTo>
                    <a:pt x="1098" y="31"/>
                  </a:lnTo>
                  <a:lnTo>
                    <a:pt x="1065" y="46"/>
                  </a:lnTo>
                  <a:lnTo>
                    <a:pt x="1033" y="65"/>
                  </a:lnTo>
                  <a:lnTo>
                    <a:pt x="1024" y="71"/>
                  </a:lnTo>
                  <a:lnTo>
                    <a:pt x="995" y="93"/>
                  </a:lnTo>
                  <a:lnTo>
                    <a:pt x="968" y="118"/>
                  </a:lnTo>
                  <a:lnTo>
                    <a:pt x="964" y="121"/>
                  </a:lnTo>
                  <a:lnTo>
                    <a:pt x="968" y="118"/>
                  </a:lnTo>
                  <a:lnTo>
                    <a:pt x="81" y="1009"/>
                  </a:lnTo>
                  <a:lnTo>
                    <a:pt x="85" y="1003"/>
                  </a:lnTo>
                  <a:lnTo>
                    <a:pt x="81" y="1009"/>
                  </a:lnTo>
                  <a:lnTo>
                    <a:pt x="64" y="1026"/>
                  </a:lnTo>
                  <a:lnTo>
                    <a:pt x="51" y="1045"/>
                  </a:lnTo>
                  <a:lnTo>
                    <a:pt x="31" y="1075"/>
                  </a:lnTo>
                  <a:lnTo>
                    <a:pt x="21" y="1097"/>
                  </a:lnTo>
                  <a:lnTo>
                    <a:pt x="13" y="1120"/>
                  </a:lnTo>
                  <a:lnTo>
                    <a:pt x="11" y="1125"/>
                  </a:lnTo>
                  <a:lnTo>
                    <a:pt x="6" y="1149"/>
                  </a:lnTo>
                  <a:lnTo>
                    <a:pt x="1" y="1173"/>
                  </a:lnTo>
                  <a:lnTo>
                    <a:pt x="1" y="1178"/>
                  </a:lnTo>
                  <a:lnTo>
                    <a:pt x="0" y="1204"/>
                  </a:lnTo>
                  <a:lnTo>
                    <a:pt x="1" y="1229"/>
                  </a:lnTo>
                  <a:lnTo>
                    <a:pt x="1" y="1234"/>
                  </a:lnTo>
                  <a:lnTo>
                    <a:pt x="6" y="1260"/>
                  </a:lnTo>
                  <a:lnTo>
                    <a:pt x="11" y="1283"/>
                  </a:lnTo>
                  <a:lnTo>
                    <a:pt x="13" y="1288"/>
                  </a:lnTo>
                  <a:lnTo>
                    <a:pt x="21" y="1311"/>
                  </a:lnTo>
                  <a:lnTo>
                    <a:pt x="31" y="1332"/>
                  </a:lnTo>
                  <a:lnTo>
                    <a:pt x="44" y="1353"/>
                  </a:lnTo>
                  <a:lnTo>
                    <a:pt x="51" y="1363"/>
                  </a:lnTo>
                  <a:lnTo>
                    <a:pt x="65" y="1382"/>
                  </a:lnTo>
                  <a:lnTo>
                    <a:pt x="81" y="1399"/>
                  </a:lnTo>
                  <a:lnTo>
                    <a:pt x="98" y="1415"/>
                  </a:lnTo>
                  <a:lnTo>
                    <a:pt x="117" y="1429"/>
                  </a:lnTo>
                  <a:lnTo>
                    <a:pt x="126" y="1436"/>
                  </a:lnTo>
                  <a:lnTo>
                    <a:pt x="147" y="1449"/>
                  </a:lnTo>
                  <a:lnTo>
                    <a:pt x="168" y="1459"/>
                  </a:lnTo>
                  <a:lnTo>
                    <a:pt x="191" y="1467"/>
                  </a:lnTo>
                  <a:lnTo>
                    <a:pt x="196" y="1469"/>
                  </a:lnTo>
                  <a:lnTo>
                    <a:pt x="220" y="1474"/>
                  </a:lnTo>
                  <a:lnTo>
                    <a:pt x="245" y="1479"/>
                  </a:lnTo>
                  <a:lnTo>
                    <a:pt x="250" y="1479"/>
                  </a:lnTo>
                  <a:lnTo>
                    <a:pt x="276" y="1481"/>
                  </a:lnTo>
                  <a:lnTo>
                    <a:pt x="3174" y="1481"/>
                  </a:lnTo>
                  <a:lnTo>
                    <a:pt x="3199" y="1479"/>
                  </a:lnTo>
                  <a:lnTo>
                    <a:pt x="3205" y="1479"/>
                  </a:lnTo>
                  <a:lnTo>
                    <a:pt x="3230" y="1474"/>
                  </a:lnTo>
                  <a:lnTo>
                    <a:pt x="3253" y="1469"/>
                  </a:lnTo>
                  <a:lnTo>
                    <a:pt x="3260" y="1467"/>
                  </a:lnTo>
                  <a:lnTo>
                    <a:pt x="3282" y="1459"/>
                  </a:lnTo>
                  <a:lnTo>
                    <a:pt x="3304" y="1449"/>
                  </a:lnTo>
                  <a:lnTo>
                    <a:pt x="3334" y="1429"/>
                  </a:lnTo>
                  <a:lnTo>
                    <a:pt x="3353" y="1415"/>
                  </a:lnTo>
                  <a:lnTo>
                    <a:pt x="3370" y="1399"/>
                  </a:lnTo>
                  <a:lnTo>
                    <a:pt x="3386" y="1382"/>
                  </a:lnTo>
                  <a:lnTo>
                    <a:pt x="3400" y="1363"/>
                  </a:lnTo>
                  <a:lnTo>
                    <a:pt x="3407" y="1353"/>
                  </a:lnTo>
                  <a:lnTo>
                    <a:pt x="3420" y="1332"/>
                  </a:lnTo>
                  <a:lnTo>
                    <a:pt x="3430" y="1311"/>
                  </a:lnTo>
                  <a:lnTo>
                    <a:pt x="3437" y="1288"/>
                  </a:lnTo>
                  <a:lnTo>
                    <a:pt x="3440" y="1283"/>
                  </a:lnTo>
                  <a:lnTo>
                    <a:pt x="3445" y="1260"/>
                  </a:lnTo>
                  <a:lnTo>
                    <a:pt x="3449" y="1234"/>
                  </a:lnTo>
                  <a:lnTo>
                    <a:pt x="3449" y="1229"/>
                  </a:lnTo>
                  <a:lnTo>
                    <a:pt x="3452" y="1204"/>
                  </a:lnTo>
                  <a:lnTo>
                    <a:pt x="3449" y="1178"/>
                  </a:lnTo>
                  <a:lnTo>
                    <a:pt x="3449" y="1172"/>
                  </a:lnTo>
                  <a:lnTo>
                    <a:pt x="3445" y="1147"/>
                  </a:lnTo>
                  <a:lnTo>
                    <a:pt x="3440" y="1123"/>
                  </a:lnTo>
                  <a:lnTo>
                    <a:pt x="3437" y="1118"/>
                  </a:lnTo>
                  <a:lnTo>
                    <a:pt x="3429" y="1095"/>
                  </a:lnTo>
                  <a:lnTo>
                    <a:pt x="3419" y="1073"/>
                  </a:lnTo>
                  <a:lnTo>
                    <a:pt x="3399" y="1043"/>
                  </a:lnTo>
                  <a:lnTo>
                    <a:pt x="3385" y="1023"/>
                  </a:lnTo>
                  <a:lnTo>
                    <a:pt x="3367" y="1006"/>
                  </a:lnTo>
                  <a:lnTo>
                    <a:pt x="3346" y="1028"/>
                  </a:lnTo>
                  <a:lnTo>
                    <a:pt x="3368" y="1007"/>
                  </a:lnTo>
                  <a:lnTo>
                    <a:pt x="2476" y="115"/>
                  </a:lnTo>
                  <a:lnTo>
                    <a:pt x="2449" y="92"/>
                  </a:lnTo>
                  <a:lnTo>
                    <a:pt x="2420" y="71"/>
                  </a:lnTo>
                  <a:lnTo>
                    <a:pt x="2411" y="65"/>
                  </a:lnTo>
                  <a:lnTo>
                    <a:pt x="2379" y="46"/>
                  </a:lnTo>
                  <a:lnTo>
                    <a:pt x="2346" y="31"/>
                  </a:lnTo>
                  <a:lnTo>
                    <a:pt x="2312" y="19"/>
                  </a:lnTo>
                  <a:lnTo>
                    <a:pt x="2305" y="16"/>
                  </a:lnTo>
                  <a:lnTo>
                    <a:pt x="2269" y="8"/>
                  </a:lnTo>
                  <a:lnTo>
                    <a:pt x="2231" y="2"/>
                  </a:lnTo>
                  <a:lnTo>
                    <a:pt x="2226" y="1"/>
                  </a:lnTo>
                  <a:lnTo>
                    <a:pt x="218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29" name="Freeform 28"/>
            <p:cNvSpPr>
              <a:spLocks/>
            </p:cNvSpPr>
            <p:nvPr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30" name="Freeform 29"/>
            <p:cNvSpPr>
              <a:spLocks/>
            </p:cNvSpPr>
            <p:nvPr/>
          </p:nvSpPr>
          <p:spPr bwMode="auto">
            <a:xfrm>
              <a:off x="3952875" y="3163888"/>
              <a:ext cx="255587" cy="254000"/>
            </a:xfrm>
            <a:custGeom>
              <a:avLst/>
              <a:gdLst>
                <a:gd name="T0" fmla="*/ 482 w 482"/>
                <a:gd name="T1" fmla="*/ 241 h 481"/>
                <a:gd name="T2" fmla="*/ 479 w 482"/>
                <a:gd name="T3" fmla="*/ 280 h 481"/>
                <a:gd name="T4" fmla="*/ 470 w 482"/>
                <a:gd name="T5" fmla="*/ 317 h 481"/>
                <a:gd name="T6" fmla="*/ 454 w 482"/>
                <a:gd name="T7" fmla="*/ 351 h 481"/>
                <a:gd name="T8" fmla="*/ 435 w 482"/>
                <a:gd name="T9" fmla="*/ 383 h 481"/>
                <a:gd name="T10" fmla="*/ 412 w 482"/>
                <a:gd name="T11" fmla="*/ 411 h 481"/>
                <a:gd name="T12" fmla="*/ 383 w 482"/>
                <a:gd name="T13" fmla="*/ 435 h 481"/>
                <a:gd name="T14" fmla="*/ 351 w 482"/>
                <a:gd name="T15" fmla="*/ 455 h 481"/>
                <a:gd name="T16" fmla="*/ 317 w 482"/>
                <a:gd name="T17" fmla="*/ 469 h 481"/>
                <a:gd name="T18" fmla="*/ 279 w 482"/>
                <a:gd name="T19" fmla="*/ 479 h 481"/>
                <a:gd name="T20" fmla="*/ 241 w 482"/>
                <a:gd name="T21" fmla="*/ 481 h 481"/>
                <a:gd name="T22" fmla="*/ 201 w 482"/>
                <a:gd name="T23" fmla="*/ 479 h 481"/>
                <a:gd name="T24" fmla="*/ 165 w 482"/>
                <a:gd name="T25" fmla="*/ 469 h 481"/>
                <a:gd name="T26" fmla="*/ 130 w 482"/>
                <a:gd name="T27" fmla="*/ 455 h 481"/>
                <a:gd name="T28" fmla="*/ 99 w 482"/>
                <a:gd name="T29" fmla="*/ 435 h 481"/>
                <a:gd name="T30" fmla="*/ 70 w 482"/>
                <a:gd name="T31" fmla="*/ 411 h 481"/>
                <a:gd name="T32" fmla="*/ 46 w 482"/>
                <a:gd name="T33" fmla="*/ 383 h 481"/>
                <a:gd name="T34" fmla="*/ 27 w 482"/>
                <a:gd name="T35" fmla="*/ 351 h 481"/>
                <a:gd name="T36" fmla="*/ 12 w 482"/>
                <a:gd name="T37" fmla="*/ 317 h 481"/>
                <a:gd name="T38" fmla="*/ 3 w 482"/>
                <a:gd name="T39" fmla="*/ 280 h 481"/>
                <a:gd name="T40" fmla="*/ 0 w 482"/>
                <a:gd name="T41" fmla="*/ 241 h 481"/>
                <a:gd name="T42" fmla="*/ 3 w 482"/>
                <a:gd name="T43" fmla="*/ 202 h 481"/>
                <a:gd name="T44" fmla="*/ 12 w 482"/>
                <a:gd name="T45" fmla="*/ 165 h 481"/>
                <a:gd name="T46" fmla="*/ 27 w 482"/>
                <a:gd name="T47" fmla="*/ 130 h 481"/>
                <a:gd name="T48" fmla="*/ 46 w 482"/>
                <a:gd name="T49" fmla="*/ 99 h 481"/>
                <a:gd name="T50" fmla="*/ 70 w 482"/>
                <a:gd name="T51" fmla="*/ 71 h 481"/>
                <a:gd name="T52" fmla="*/ 99 w 482"/>
                <a:gd name="T53" fmla="*/ 47 h 481"/>
                <a:gd name="T54" fmla="*/ 130 w 482"/>
                <a:gd name="T55" fmla="*/ 27 h 481"/>
                <a:gd name="T56" fmla="*/ 165 w 482"/>
                <a:gd name="T57" fmla="*/ 12 h 481"/>
                <a:gd name="T58" fmla="*/ 201 w 482"/>
                <a:gd name="T59" fmla="*/ 4 h 481"/>
                <a:gd name="T60" fmla="*/ 241 w 482"/>
                <a:gd name="T61" fmla="*/ 0 h 481"/>
                <a:gd name="T62" fmla="*/ 279 w 482"/>
                <a:gd name="T63" fmla="*/ 4 h 481"/>
                <a:gd name="T64" fmla="*/ 317 w 482"/>
                <a:gd name="T65" fmla="*/ 12 h 481"/>
                <a:gd name="T66" fmla="*/ 351 w 482"/>
                <a:gd name="T67" fmla="*/ 27 h 481"/>
                <a:gd name="T68" fmla="*/ 383 w 482"/>
                <a:gd name="T69" fmla="*/ 47 h 481"/>
                <a:gd name="T70" fmla="*/ 412 w 482"/>
                <a:gd name="T71" fmla="*/ 71 h 481"/>
                <a:gd name="T72" fmla="*/ 435 w 482"/>
                <a:gd name="T73" fmla="*/ 99 h 481"/>
                <a:gd name="T74" fmla="*/ 454 w 482"/>
                <a:gd name="T75" fmla="*/ 130 h 481"/>
                <a:gd name="T76" fmla="*/ 470 w 482"/>
                <a:gd name="T77" fmla="*/ 165 h 481"/>
                <a:gd name="T78" fmla="*/ 479 w 482"/>
                <a:gd name="T79" fmla="*/ 202 h 481"/>
                <a:gd name="T80" fmla="*/ 482 w 482"/>
                <a:gd name="T81" fmla="*/ 24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2" h="481">
                  <a:moveTo>
                    <a:pt x="482" y="241"/>
                  </a:moveTo>
                  <a:lnTo>
                    <a:pt x="479" y="280"/>
                  </a:lnTo>
                  <a:lnTo>
                    <a:pt x="470" y="317"/>
                  </a:lnTo>
                  <a:lnTo>
                    <a:pt x="454" y="351"/>
                  </a:lnTo>
                  <a:lnTo>
                    <a:pt x="435" y="383"/>
                  </a:lnTo>
                  <a:lnTo>
                    <a:pt x="412" y="411"/>
                  </a:lnTo>
                  <a:lnTo>
                    <a:pt x="383" y="435"/>
                  </a:lnTo>
                  <a:lnTo>
                    <a:pt x="351" y="455"/>
                  </a:lnTo>
                  <a:lnTo>
                    <a:pt x="317" y="469"/>
                  </a:lnTo>
                  <a:lnTo>
                    <a:pt x="279" y="479"/>
                  </a:lnTo>
                  <a:lnTo>
                    <a:pt x="241" y="481"/>
                  </a:lnTo>
                  <a:lnTo>
                    <a:pt x="201" y="479"/>
                  </a:lnTo>
                  <a:lnTo>
                    <a:pt x="165" y="469"/>
                  </a:lnTo>
                  <a:lnTo>
                    <a:pt x="130" y="455"/>
                  </a:lnTo>
                  <a:lnTo>
                    <a:pt x="99" y="435"/>
                  </a:lnTo>
                  <a:lnTo>
                    <a:pt x="70" y="411"/>
                  </a:lnTo>
                  <a:lnTo>
                    <a:pt x="46" y="383"/>
                  </a:lnTo>
                  <a:lnTo>
                    <a:pt x="27" y="351"/>
                  </a:lnTo>
                  <a:lnTo>
                    <a:pt x="12" y="317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2" y="165"/>
                  </a:lnTo>
                  <a:lnTo>
                    <a:pt x="27" y="130"/>
                  </a:lnTo>
                  <a:lnTo>
                    <a:pt x="46" y="99"/>
                  </a:lnTo>
                  <a:lnTo>
                    <a:pt x="70" y="71"/>
                  </a:lnTo>
                  <a:lnTo>
                    <a:pt x="99" y="47"/>
                  </a:lnTo>
                  <a:lnTo>
                    <a:pt x="130" y="27"/>
                  </a:lnTo>
                  <a:lnTo>
                    <a:pt x="165" y="12"/>
                  </a:lnTo>
                  <a:lnTo>
                    <a:pt x="201" y="4"/>
                  </a:lnTo>
                  <a:lnTo>
                    <a:pt x="241" y="0"/>
                  </a:lnTo>
                  <a:lnTo>
                    <a:pt x="279" y="4"/>
                  </a:lnTo>
                  <a:lnTo>
                    <a:pt x="317" y="12"/>
                  </a:lnTo>
                  <a:lnTo>
                    <a:pt x="351" y="27"/>
                  </a:lnTo>
                  <a:lnTo>
                    <a:pt x="383" y="47"/>
                  </a:lnTo>
                  <a:lnTo>
                    <a:pt x="412" y="71"/>
                  </a:lnTo>
                  <a:lnTo>
                    <a:pt x="435" y="99"/>
                  </a:lnTo>
                  <a:lnTo>
                    <a:pt x="454" y="130"/>
                  </a:lnTo>
                  <a:lnTo>
                    <a:pt x="470" y="165"/>
                  </a:lnTo>
                  <a:lnTo>
                    <a:pt x="479" y="202"/>
                  </a:lnTo>
                  <a:lnTo>
                    <a:pt x="482" y="241"/>
                  </a:lnTo>
                </a:path>
              </a:pathLst>
            </a:custGeom>
            <a:solidFill>
              <a:schemeClr val="tx1"/>
            </a:soli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  <p:sp>
          <p:nvSpPr>
            <p:cNvPr id="1031" name="Freeform 30"/>
            <p:cNvSpPr>
              <a:spLocks/>
            </p:cNvSpPr>
            <p:nvPr/>
          </p:nvSpPr>
          <p:spPr bwMode="auto">
            <a:xfrm>
              <a:off x="3765550" y="3462338"/>
              <a:ext cx="628650" cy="657225"/>
            </a:xfrm>
            <a:custGeom>
              <a:avLst/>
              <a:gdLst>
                <a:gd name="T0" fmla="*/ 279 w 1187"/>
                <a:gd name="T1" fmla="*/ 1227 h 1243"/>
                <a:gd name="T2" fmla="*/ 279 w 1187"/>
                <a:gd name="T3" fmla="*/ 1150 h 1243"/>
                <a:gd name="T4" fmla="*/ 278 w 1187"/>
                <a:gd name="T5" fmla="*/ 1025 h 1243"/>
                <a:gd name="T6" fmla="*/ 278 w 1187"/>
                <a:gd name="T7" fmla="*/ 875 h 1243"/>
                <a:gd name="T8" fmla="*/ 277 w 1187"/>
                <a:gd name="T9" fmla="*/ 717 h 1243"/>
                <a:gd name="T10" fmla="*/ 277 w 1187"/>
                <a:gd name="T11" fmla="*/ 572 h 1243"/>
                <a:gd name="T12" fmla="*/ 276 w 1187"/>
                <a:gd name="T13" fmla="*/ 459 h 1243"/>
                <a:gd name="T14" fmla="*/ 276 w 1187"/>
                <a:gd name="T15" fmla="*/ 396 h 1243"/>
                <a:gd name="T16" fmla="*/ 266 w 1187"/>
                <a:gd name="T17" fmla="*/ 370 h 1243"/>
                <a:gd name="T18" fmla="*/ 234 w 1187"/>
                <a:gd name="T19" fmla="*/ 363 h 1243"/>
                <a:gd name="T20" fmla="*/ 214 w 1187"/>
                <a:gd name="T21" fmla="*/ 392 h 1243"/>
                <a:gd name="T22" fmla="*/ 214 w 1187"/>
                <a:gd name="T23" fmla="*/ 433 h 1243"/>
                <a:gd name="T24" fmla="*/ 215 w 1187"/>
                <a:gd name="T25" fmla="*/ 528 h 1243"/>
                <a:gd name="T26" fmla="*/ 215 w 1187"/>
                <a:gd name="T27" fmla="*/ 653 h 1243"/>
                <a:gd name="T28" fmla="*/ 215 w 1187"/>
                <a:gd name="T29" fmla="*/ 788 h 1243"/>
                <a:gd name="T30" fmla="*/ 216 w 1187"/>
                <a:gd name="T31" fmla="*/ 911 h 1243"/>
                <a:gd name="T32" fmla="*/ 216 w 1187"/>
                <a:gd name="T33" fmla="*/ 1001 h 1243"/>
                <a:gd name="T34" fmla="*/ 216 w 1187"/>
                <a:gd name="T35" fmla="*/ 1035 h 1243"/>
                <a:gd name="T36" fmla="*/ 200 w 1187"/>
                <a:gd name="T37" fmla="*/ 1101 h 1243"/>
                <a:gd name="T38" fmla="*/ 153 w 1187"/>
                <a:gd name="T39" fmla="*/ 1144 h 1243"/>
                <a:gd name="T40" fmla="*/ 85 w 1187"/>
                <a:gd name="T41" fmla="*/ 1151 h 1243"/>
                <a:gd name="T42" fmla="*/ 30 w 1187"/>
                <a:gd name="T43" fmla="*/ 1119 h 1243"/>
                <a:gd name="T44" fmla="*/ 2 w 1187"/>
                <a:gd name="T45" fmla="*/ 1059 h 1243"/>
                <a:gd name="T46" fmla="*/ 4 w 1187"/>
                <a:gd name="T47" fmla="*/ 261 h 1243"/>
                <a:gd name="T48" fmla="*/ 50 w 1187"/>
                <a:gd name="T49" fmla="*/ 140 h 1243"/>
                <a:gd name="T50" fmla="*/ 140 w 1187"/>
                <a:gd name="T51" fmla="*/ 49 h 1243"/>
                <a:gd name="T52" fmla="*/ 262 w 1187"/>
                <a:gd name="T53" fmla="*/ 3 h 1243"/>
                <a:gd name="T54" fmla="*/ 926 w 1187"/>
                <a:gd name="T55" fmla="*/ 3 h 1243"/>
                <a:gd name="T56" fmla="*/ 1048 w 1187"/>
                <a:gd name="T57" fmla="*/ 49 h 1243"/>
                <a:gd name="T58" fmla="*/ 1138 w 1187"/>
                <a:gd name="T59" fmla="*/ 140 h 1243"/>
                <a:gd name="T60" fmla="*/ 1184 w 1187"/>
                <a:gd name="T61" fmla="*/ 261 h 1243"/>
                <a:gd name="T62" fmla="*/ 1185 w 1187"/>
                <a:gd name="T63" fmla="*/ 1059 h 1243"/>
                <a:gd name="T64" fmla="*/ 1158 w 1187"/>
                <a:gd name="T65" fmla="*/ 1119 h 1243"/>
                <a:gd name="T66" fmla="*/ 1103 w 1187"/>
                <a:gd name="T67" fmla="*/ 1151 h 1243"/>
                <a:gd name="T68" fmla="*/ 1034 w 1187"/>
                <a:gd name="T69" fmla="*/ 1144 h 1243"/>
                <a:gd name="T70" fmla="*/ 988 w 1187"/>
                <a:gd name="T71" fmla="*/ 1101 h 1243"/>
                <a:gd name="T72" fmla="*/ 972 w 1187"/>
                <a:gd name="T73" fmla="*/ 1035 h 1243"/>
                <a:gd name="T74" fmla="*/ 972 w 1187"/>
                <a:gd name="T75" fmla="*/ 1001 h 1243"/>
                <a:gd name="T76" fmla="*/ 970 w 1187"/>
                <a:gd name="T77" fmla="*/ 911 h 1243"/>
                <a:gd name="T78" fmla="*/ 969 w 1187"/>
                <a:gd name="T79" fmla="*/ 788 h 1243"/>
                <a:gd name="T80" fmla="*/ 968 w 1187"/>
                <a:gd name="T81" fmla="*/ 652 h 1243"/>
                <a:gd name="T82" fmla="*/ 967 w 1187"/>
                <a:gd name="T83" fmla="*/ 527 h 1243"/>
                <a:gd name="T84" fmla="*/ 967 w 1187"/>
                <a:gd name="T85" fmla="*/ 433 h 1243"/>
                <a:gd name="T86" fmla="*/ 967 w 1187"/>
                <a:gd name="T87" fmla="*/ 393 h 1243"/>
                <a:gd name="T88" fmla="*/ 950 w 1187"/>
                <a:gd name="T89" fmla="*/ 364 h 1243"/>
                <a:gd name="T90" fmla="*/ 915 w 1187"/>
                <a:gd name="T91" fmla="*/ 371 h 1243"/>
                <a:gd name="T92" fmla="*/ 907 w 1187"/>
                <a:gd name="T93" fmla="*/ 401 h 1243"/>
                <a:gd name="T94" fmla="*/ 907 w 1187"/>
                <a:gd name="T95" fmla="*/ 464 h 1243"/>
                <a:gd name="T96" fmla="*/ 907 w 1187"/>
                <a:gd name="T97" fmla="*/ 577 h 1243"/>
                <a:gd name="T98" fmla="*/ 907 w 1187"/>
                <a:gd name="T99" fmla="*/ 722 h 1243"/>
                <a:gd name="T100" fmla="*/ 907 w 1187"/>
                <a:gd name="T101" fmla="*/ 878 h 1243"/>
                <a:gd name="T102" fmla="*/ 907 w 1187"/>
                <a:gd name="T103" fmla="*/ 1028 h 1243"/>
                <a:gd name="T104" fmla="*/ 907 w 1187"/>
                <a:gd name="T105" fmla="*/ 1151 h 1243"/>
                <a:gd name="T106" fmla="*/ 907 w 1187"/>
                <a:gd name="T107" fmla="*/ 1228 h 1243"/>
                <a:gd name="T108" fmla="*/ 279 w 1187"/>
                <a:gd name="T109" fmla="*/ 1243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7" h="1243">
                  <a:moveTo>
                    <a:pt x="279" y="1243"/>
                  </a:moveTo>
                  <a:lnTo>
                    <a:pt x="279" y="1240"/>
                  </a:lnTo>
                  <a:lnTo>
                    <a:pt x="279" y="1227"/>
                  </a:lnTo>
                  <a:lnTo>
                    <a:pt x="279" y="1208"/>
                  </a:lnTo>
                  <a:lnTo>
                    <a:pt x="279" y="1182"/>
                  </a:lnTo>
                  <a:lnTo>
                    <a:pt x="279" y="1150"/>
                  </a:lnTo>
                  <a:lnTo>
                    <a:pt x="279" y="1112"/>
                  </a:lnTo>
                  <a:lnTo>
                    <a:pt x="278" y="1070"/>
                  </a:lnTo>
                  <a:lnTo>
                    <a:pt x="278" y="1025"/>
                  </a:lnTo>
                  <a:lnTo>
                    <a:pt x="278" y="977"/>
                  </a:lnTo>
                  <a:lnTo>
                    <a:pt x="278" y="927"/>
                  </a:lnTo>
                  <a:lnTo>
                    <a:pt x="278" y="875"/>
                  </a:lnTo>
                  <a:lnTo>
                    <a:pt x="278" y="823"/>
                  </a:lnTo>
                  <a:lnTo>
                    <a:pt x="277" y="770"/>
                  </a:lnTo>
                  <a:lnTo>
                    <a:pt x="277" y="717"/>
                  </a:lnTo>
                  <a:lnTo>
                    <a:pt x="277" y="667"/>
                  </a:lnTo>
                  <a:lnTo>
                    <a:pt x="277" y="618"/>
                  </a:lnTo>
                  <a:lnTo>
                    <a:pt x="277" y="572"/>
                  </a:lnTo>
                  <a:lnTo>
                    <a:pt x="276" y="530"/>
                  </a:lnTo>
                  <a:lnTo>
                    <a:pt x="276" y="492"/>
                  </a:lnTo>
                  <a:lnTo>
                    <a:pt x="276" y="459"/>
                  </a:lnTo>
                  <a:lnTo>
                    <a:pt x="276" y="431"/>
                  </a:lnTo>
                  <a:lnTo>
                    <a:pt x="276" y="410"/>
                  </a:lnTo>
                  <a:lnTo>
                    <a:pt x="276" y="396"/>
                  </a:lnTo>
                  <a:lnTo>
                    <a:pt x="276" y="390"/>
                  </a:lnTo>
                  <a:lnTo>
                    <a:pt x="272" y="378"/>
                  </a:lnTo>
                  <a:lnTo>
                    <a:pt x="266" y="370"/>
                  </a:lnTo>
                  <a:lnTo>
                    <a:pt x="256" y="363"/>
                  </a:lnTo>
                  <a:lnTo>
                    <a:pt x="245" y="362"/>
                  </a:lnTo>
                  <a:lnTo>
                    <a:pt x="234" y="363"/>
                  </a:lnTo>
                  <a:lnTo>
                    <a:pt x="224" y="370"/>
                  </a:lnTo>
                  <a:lnTo>
                    <a:pt x="217" y="379"/>
                  </a:lnTo>
                  <a:lnTo>
                    <a:pt x="214" y="392"/>
                  </a:lnTo>
                  <a:lnTo>
                    <a:pt x="214" y="398"/>
                  </a:lnTo>
                  <a:lnTo>
                    <a:pt x="214" y="412"/>
                  </a:lnTo>
                  <a:lnTo>
                    <a:pt x="214" y="433"/>
                  </a:lnTo>
                  <a:lnTo>
                    <a:pt x="214" y="460"/>
                  </a:lnTo>
                  <a:lnTo>
                    <a:pt x="214" y="492"/>
                  </a:lnTo>
                  <a:lnTo>
                    <a:pt x="215" y="528"/>
                  </a:lnTo>
                  <a:lnTo>
                    <a:pt x="215" y="566"/>
                  </a:lnTo>
                  <a:lnTo>
                    <a:pt x="215" y="609"/>
                  </a:lnTo>
                  <a:lnTo>
                    <a:pt x="215" y="653"/>
                  </a:lnTo>
                  <a:lnTo>
                    <a:pt x="215" y="697"/>
                  </a:lnTo>
                  <a:lnTo>
                    <a:pt x="215" y="744"/>
                  </a:lnTo>
                  <a:lnTo>
                    <a:pt x="215" y="788"/>
                  </a:lnTo>
                  <a:lnTo>
                    <a:pt x="215" y="832"/>
                  </a:lnTo>
                  <a:lnTo>
                    <a:pt x="216" y="872"/>
                  </a:lnTo>
                  <a:lnTo>
                    <a:pt x="216" y="911"/>
                  </a:lnTo>
                  <a:lnTo>
                    <a:pt x="216" y="946"/>
                  </a:lnTo>
                  <a:lnTo>
                    <a:pt x="216" y="976"/>
                  </a:lnTo>
                  <a:lnTo>
                    <a:pt x="216" y="1001"/>
                  </a:lnTo>
                  <a:lnTo>
                    <a:pt x="216" y="1020"/>
                  </a:lnTo>
                  <a:lnTo>
                    <a:pt x="216" y="1031"/>
                  </a:lnTo>
                  <a:lnTo>
                    <a:pt x="216" y="1035"/>
                  </a:lnTo>
                  <a:lnTo>
                    <a:pt x="214" y="1059"/>
                  </a:lnTo>
                  <a:lnTo>
                    <a:pt x="208" y="1081"/>
                  </a:lnTo>
                  <a:lnTo>
                    <a:pt x="200" y="1101"/>
                  </a:lnTo>
                  <a:lnTo>
                    <a:pt x="186" y="1119"/>
                  </a:lnTo>
                  <a:lnTo>
                    <a:pt x="171" y="1133"/>
                  </a:lnTo>
                  <a:lnTo>
                    <a:pt x="153" y="1144"/>
                  </a:lnTo>
                  <a:lnTo>
                    <a:pt x="131" y="1151"/>
                  </a:lnTo>
                  <a:lnTo>
                    <a:pt x="108" y="1154"/>
                  </a:lnTo>
                  <a:lnTo>
                    <a:pt x="85" y="1151"/>
                  </a:lnTo>
                  <a:lnTo>
                    <a:pt x="64" y="1144"/>
                  </a:lnTo>
                  <a:lnTo>
                    <a:pt x="45" y="1133"/>
                  </a:lnTo>
                  <a:lnTo>
                    <a:pt x="30" y="1119"/>
                  </a:lnTo>
                  <a:lnTo>
                    <a:pt x="18" y="1101"/>
                  </a:lnTo>
                  <a:lnTo>
                    <a:pt x="8" y="1081"/>
                  </a:lnTo>
                  <a:lnTo>
                    <a:pt x="2" y="1059"/>
                  </a:lnTo>
                  <a:lnTo>
                    <a:pt x="0" y="1035"/>
                  </a:lnTo>
                  <a:lnTo>
                    <a:pt x="0" y="306"/>
                  </a:lnTo>
                  <a:lnTo>
                    <a:pt x="4" y="261"/>
                  </a:lnTo>
                  <a:lnTo>
                    <a:pt x="13" y="218"/>
                  </a:lnTo>
                  <a:lnTo>
                    <a:pt x="29" y="177"/>
                  </a:lnTo>
                  <a:lnTo>
                    <a:pt x="50" y="140"/>
                  </a:lnTo>
                  <a:lnTo>
                    <a:pt x="76" y="105"/>
                  </a:lnTo>
                  <a:lnTo>
                    <a:pt x="106" y="75"/>
                  </a:lnTo>
                  <a:lnTo>
                    <a:pt x="140" y="49"/>
                  </a:lnTo>
                  <a:lnTo>
                    <a:pt x="178" y="28"/>
                  </a:lnTo>
                  <a:lnTo>
                    <a:pt x="218" y="13"/>
                  </a:lnTo>
                  <a:lnTo>
                    <a:pt x="262" y="3"/>
                  </a:lnTo>
                  <a:lnTo>
                    <a:pt x="307" y="0"/>
                  </a:lnTo>
                  <a:lnTo>
                    <a:pt x="881" y="0"/>
                  </a:lnTo>
                  <a:lnTo>
                    <a:pt x="926" y="3"/>
                  </a:lnTo>
                  <a:lnTo>
                    <a:pt x="969" y="13"/>
                  </a:lnTo>
                  <a:lnTo>
                    <a:pt x="1010" y="28"/>
                  </a:lnTo>
                  <a:lnTo>
                    <a:pt x="1048" y="49"/>
                  </a:lnTo>
                  <a:lnTo>
                    <a:pt x="1083" y="75"/>
                  </a:lnTo>
                  <a:lnTo>
                    <a:pt x="1113" y="105"/>
                  </a:lnTo>
                  <a:lnTo>
                    <a:pt x="1138" y="140"/>
                  </a:lnTo>
                  <a:lnTo>
                    <a:pt x="1159" y="177"/>
                  </a:lnTo>
                  <a:lnTo>
                    <a:pt x="1174" y="218"/>
                  </a:lnTo>
                  <a:lnTo>
                    <a:pt x="1184" y="261"/>
                  </a:lnTo>
                  <a:lnTo>
                    <a:pt x="1187" y="306"/>
                  </a:lnTo>
                  <a:lnTo>
                    <a:pt x="1187" y="1035"/>
                  </a:lnTo>
                  <a:lnTo>
                    <a:pt x="1185" y="1059"/>
                  </a:lnTo>
                  <a:lnTo>
                    <a:pt x="1180" y="1081"/>
                  </a:lnTo>
                  <a:lnTo>
                    <a:pt x="1170" y="1101"/>
                  </a:lnTo>
                  <a:lnTo>
                    <a:pt x="1158" y="1119"/>
                  </a:lnTo>
                  <a:lnTo>
                    <a:pt x="1142" y="1133"/>
                  </a:lnTo>
                  <a:lnTo>
                    <a:pt x="1124" y="1144"/>
                  </a:lnTo>
                  <a:lnTo>
                    <a:pt x="1103" y="1151"/>
                  </a:lnTo>
                  <a:lnTo>
                    <a:pt x="1080" y="1154"/>
                  </a:lnTo>
                  <a:lnTo>
                    <a:pt x="1055" y="1151"/>
                  </a:lnTo>
                  <a:lnTo>
                    <a:pt x="1034" y="1144"/>
                  </a:lnTo>
                  <a:lnTo>
                    <a:pt x="1017" y="1133"/>
                  </a:lnTo>
                  <a:lnTo>
                    <a:pt x="1000" y="1119"/>
                  </a:lnTo>
                  <a:lnTo>
                    <a:pt x="988" y="1101"/>
                  </a:lnTo>
                  <a:lnTo>
                    <a:pt x="979" y="1081"/>
                  </a:lnTo>
                  <a:lnTo>
                    <a:pt x="974" y="1059"/>
                  </a:lnTo>
                  <a:lnTo>
                    <a:pt x="972" y="1035"/>
                  </a:lnTo>
                  <a:lnTo>
                    <a:pt x="972" y="1031"/>
                  </a:lnTo>
                  <a:lnTo>
                    <a:pt x="972" y="1020"/>
                  </a:lnTo>
                  <a:lnTo>
                    <a:pt x="972" y="1001"/>
                  </a:lnTo>
                  <a:lnTo>
                    <a:pt x="970" y="976"/>
                  </a:lnTo>
                  <a:lnTo>
                    <a:pt x="970" y="945"/>
                  </a:lnTo>
                  <a:lnTo>
                    <a:pt x="970" y="911"/>
                  </a:lnTo>
                  <a:lnTo>
                    <a:pt x="970" y="872"/>
                  </a:lnTo>
                  <a:lnTo>
                    <a:pt x="969" y="831"/>
                  </a:lnTo>
                  <a:lnTo>
                    <a:pt x="969" y="788"/>
                  </a:lnTo>
                  <a:lnTo>
                    <a:pt x="969" y="743"/>
                  </a:lnTo>
                  <a:lnTo>
                    <a:pt x="969" y="697"/>
                  </a:lnTo>
                  <a:lnTo>
                    <a:pt x="968" y="652"/>
                  </a:lnTo>
                  <a:lnTo>
                    <a:pt x="968" y="608"/>
                  </a:lnTo>
                  <a:lnTo>
                    <a:pt x="968" y="566"/>
                  </a:lnTo>
                  <a:lnTo>
                    <a:pt x="967" y="527"/>
                  </a:lnTo>
                  <a:lnTo>
                    <a:pt x="967" y="492"/>
                  </a:lnTo>
                  <a:lnTo>
                    <a:pt x="967" y="460"/>
                  </a:lnTo>
                  <a:lnTo>
                    <a:pt x="967" y="433"/>
                  </a:lnTo>
                  <a:lnTo>
                    <a:pt x="967" y="412"/>
                  </a:lnTo>
                  <a:lnTo>
                    <a:pt x="967" y="399"/>
                  </a:lnTo>
                  <a:lnTo>
                    <a:pt x="967" y="393"/>
                  </a:lnTo>
                  <a:lnTo>
                    <a:pt x="965" y="382"/>
                  </a:lnTo>
                  <a:lnTo>
                    <a:pt x="958" y="372"/>
                  </a:lnTo>
                  <a:lnTo>
                    <a:pt x="950" y="364"/>
                  </a:lnTo>
                  <a:lnTo>
                    <a:pt x="939" y="362"/>
                  </a:lnTo>
                  <a:lnTo>
                    <a:pt x="926" y="364"/>
                  </a:lnTo>
                  <a:lnTo>
                    <a:pt x="915" y="371"/>
                  </a:lnTo>
                  <a:lnTo>
                    <a:pt x="909" y="382"/>
                  </a:lnTo>
                  <a:lnTo>
                    <a:pt x="907" y="395"/>
                  </a:lnTo>
                  <a:lnTo>
                    <a:pt x="907" y="401"/>
                  </a:lnTo>
                  <a:lnTo>
                    <a:pt x="907" y="416"/>
                  </a:lnTo>
                  <a:lnTo>
                    <a:pt x="907" y="437"/>
                  </a:lnTo>
                  <a:lnTo>
                    <a:pt x="907" y="464"/>
                  </a:lnTo>
                  <a:lnTo>
                    <a:pt x="907" y="497"/>
                  </a:lnTo>
                  <a:lnTo>
                    <a:pt x="907" y="536"/>
                  </a:lnTo>
                  <a:lnTo>
                    <a:pt x="907" y="577"/>
                  </a:lnTo>
                  <a:lnTo>
                    <a:pt x="907" y="623"/>
                  </a:lnTo>
                  <a:lnTo>
                    <a:pt x="907" y="671"/>
                  </a:lnTo>
                  <a:lnTo>
                    <a:pt x="907" y="722"/>
                  </a:lnTo>
                  <a:lnTo>
                    <a:pt x="907" y="773"/>
                  </a:lnTo>
                  <a:lnTo>
                    <a:pt x="907" y="826"/>
                  </a:lnTo>
                  <a:lnTo>
                    <a:pt x="907" y="878"/>
                  </a:lnTo>
                  <a:lnTo>
                    <a:pt x="907" y="930"/>
                  </a:lnTo>
                  <a:lnTo>
                    <a:pt x="907" y="980"/>
                  </a:lnTo>
                  <a:lnTo>
                    <a:pt x="907" y="1028"/>
                  </a:lnTo>
                  <a:lnTo>
                    <a:pt x="907" y="1073"/>
                  </a:lnTo>
                  <a:lnTo>
                    <a:pt x="907" y="1113"/>
                  </a:lnTo>
                  <a:lnTo>
                    <a:pt x="907" y="1151"/>
                  </a:lnTo>
                  <a:lnTo>
                    <a:pt x="907" y="1182"/>
                  </a:lnTo>
                  <a:lnTo>
                    <a:pt x="907" y="1208"/>
                  </a:lnTo>
                  <a:lnTo>
                    <a:pt x="907" y="1228"/>
                  </a:lnTo>
                  <a:lnTo>
                    <a:pt x="907" y="1240"/>
                  </a:lnTo>
                  <a:lnTo>
                    <a:pt x="907" y="1243"/>
                  </a:lnTo>
                  <a:lnTo>
                    <a:pt x="279" y="1243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AT" sz="1620"/>
            </a:p>
          </p:txBody>
        </p:sp>
      </p:grpSp>
      <p:sp>
        <p:nvSpPr>
          <p:cNvPr id="34" name="Titel 1">
            <a:extLst>
              <a:ext uri="{FF2B5EF4-FFF2-40B4-BE49-F238E27FC236}">
                <a16:creationId xmlns:a16="http://schemas.microsoft.com/office/drawing/2014/main" id="{C7C660BE-95B9-44C2-93BA-9A5E5A036A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094" y="323963"/>
            <a:ext cx="7886700" cy="8340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10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1408907"/>
          </a:xfrm>
          <a:prstGeom prst="rect">
            <a:avLst/>
          </a:prstGeom>
          <a:blipFill>
            <a:blip r:embed="rId12"/>
            <a:tile tx="0" ty="0" sx="100000" sy="10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8118" y="324038"/>
            <a:ext cx="7886700" cy="834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Std 45 Book" panose="020B0502020203020204" pitchFamily="34" charset="0"/>
              </a:defRPr>
            </a:lvl1pPr>
          </a:lstStyle>
          <a:p>
            <a:fld id="{A50A4DB9-269B-4673-80C4-27BE517C49AA}" type="datetimeFigureOut">
              <a:rPr lang="de-AT" smtClean="0"/>
              <a:t>23.03.2025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LT Std 45 Book" panose="020B0502020203020204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LT Std 45 Book" panose="020B0502020203020204" pitchFamily="34" charset="0"/>
              </a:defRPr>
            </a:lvl1pPr>
          </a:lstStyle>
          <a:p>
            <a:fld id="{349AC4EC-1BBA-4BCD-9CAC-E093C7B04F66}" type="slidenum">
              <a:rPr lang="de-AT" smtClean="0"/>
              <a:t>‹#›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C2D948D-80D6-417A-9F21-B7D3CF8DB50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42" y="113771"/>
            <a:ext cx="1058435" cy="477810"/>
          </a:xfrm>
          <a:prstGeom prst="rect">
            <a:avLst/>
          </a:prstGeom>
          <a:effectLst/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A258C4C-4C03-4EBF-9E95-56DA87A3BF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7" y="79585"/>
            <a:ext cx="1382497" cy="5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2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64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bg1"/>
          </a:solidFill>
          <a:latin typeface="Avenir LT Std 45 Book" panose="020B0502020203020204" pitchFamily="34" charset="0"/>
          <a:ea typeface="+mj-ea"/>
          <a:cs typeface="Segoe UI Semibold" panose="020B0702040204020203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004663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1pPr>
      <a:lvl2pPr marL="6000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3pPr>
      <a:lvl4pPr marL="1243013" indent="-214313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4pPr>
      <a:lvl5pPr marL="1585913" indent="-214313" algn="l" defTabSz="685800" rtl="0" eaLnBrk="1" latinLnBrk="0" hangingPunct="1">
        <a:lnSpc>
          <a:spcPct val="90000"/>
        </a:lnSpc>
        <a:spcBef>
          <a:spcPts val="375"/>
        </a:spcBef>
        <a:buClr>
          <a:srgbClr val="004663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venir LT Std 45 Book" panose="020B0502020203020204" pitchFamily="34" charset="0"/>
          <a:ea typeface="+mn-ea"/>
          <a:cs typeface="Segoe UI Light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23.03.2025</a:t>
            </a:r>
          </a:p>
          <a:p>
            <a:r>
              <a:rPr lang="de-AT" dirty="0"/>
              <a:t>Mag. Christian Schäfer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JEE Microservices</a:t>
            </a:r>
            <a:br>
              <a:rPr lang="de-DE" sz="4400" dirty="0"/>
            </a:br>
            <a:r>
              <a:rPr lang="de-AT" sz="3600" b="1" dirty="0"/>
              <a:t>L.A.U.R.A.</a:t>
            </a:r>
            <a:br>
              <a:rPr lang="de-AT" sz="3600" b="1" dirty="0"/>
            </a:br>
            <a:endParaRPr lang="de-AT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8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Agenda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Microservices Überblick</a:t>
            </a:r>
          </a:p>
          <a:p>
            <a:r>
              <a:rPr lang="de-DE" dirty="0"/>
              <a:t>Quarkus</a:t>
            </a:r>
          </a:p>
          <a:p>
            <a:r>
              <a:rPr lang="de-DE" dirty="0"/>
              <a:t>CDI</a:t>
            </a:r>
          </a:p>
          <a:p>
            <a:r>
              <a:rPr lang="de-DE" dirty="0"/>
              <a:t>JAXRS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OPENAPI-</a:t>
            </a:r>
            <a:r>
              <a:rPr lang="de-DE" dirty="0" err="1"/>
              <a:t>Spec</a:t>
            </a:r>
            <a:r>
              <a:rPr lang="de-DE" dirty="0"/>
              <a:t> 3.0</a:t>
            </a:r>
          </a:p>
          <a:p>
            <a:r>
              <a:rPr lang="de-DE" dirty="0"/>
              <a:t>REST API Test mit Postman</a:t>
            </a:r>
          </a:p>
          <a:p>
            <a:r>
              <a:rPr lang="de-DE" dirty="0"/>
              <a:t>Bean Validation</a:t>
            </a:r>
          </a:p>
          <a:p>
            <a:r>
              <a:rPr lang="de-DE" dirty="0"/>
              <a:t>JMS (Überblick)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07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 haben einen Überblick über den Aufbau von Microservices mittels Quarkus/Open Liberty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 verfügen einen Überblick zur praktischen Anwendung der vorgestellten Technologien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 können ein einfaches Micro-Service auf Basis von Quarkus selbst entwickeln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selbstständige Vertiefung der vorgestellten Themen durch die Teilnehmer ist durch die vermittelten Kenntnisse möglich.</a:t>
            </a:r>
            <a:endParaRPr lang="de-DE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321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Installation IntelliJ, Datenbank und Plugins</a:t>
            </a:r>
          </a:p>
          <a:p>
            <a:r>
              <a:rPr lang="de-DE" sz="2400" dirty="0"/>
              <a:t>Erstellung erster Quarkus Applikation mit Plugins auf Maven Basis</a:t>
            </a:r>
          </a:p>
          <a:p>
            <a:r>
              <a:rPr lang="de-DE" sz="2400" dirty="0"/>
              <a:t>Übersicht über Quarkus </a:t>
            </a:r>
            <a:r>
              <a:rPr lang="de-DE" sz="2400" dirty="0" err="1"/>
              <a:t>Applikations</a:t>
            </a:r>
            <a:r>
              <a:rPr lang="de-DE" sz="2400" dirty="0"/>
              <a:t> Server und Komponenten</a:t>
            </a:r>
          </a:p>
          <a:p>
            <a:r>
              <a:rPr lang="de-DE" sz="2400" dirty="0"/>
              <a:t>Erstellung einer „Durchstich“ Anwendung mit Rest-API, </a:t>
            </a:r>
            <a:r>
              <a:rPr lang="de-DE" sz="2400" dirty="0" err="1"/>
              <a:t>Inject</a:t>
            </a:r>
            <a:r>
              <a:rPr lang="de-DE" sz="2400" dirty="0"/>
              <a:t> und Datenbank Anbindung mittels Simple Chat Message</a:t>
            </a:r>
          </a:p>
          <a:p>
            <a:r>
              <a:rPr lang="de-DE" sz="2400" dirty="0"/>
              <a:t>Quarkus Logging API und </a:t>
            </a:r>
            <a:r>
              <a:rPr lang="de-DE" sz="2400" dirty="0" err="1"/>
              <a:t>Injection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Ziel: lauffähiges Beispiel des Simple Chat Servers v.1.0.0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62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200" dirty="0"/>
              <a:t>Umstieg auf IntelliJ Ultimate Edition</a:t>
            </a:r>
          </a:p>
          <a:p>
            <a:r>
              <a:rPr lang="de-DE" sz="3200" dirty="0"/>
              <a:t>Konfiguration des neuen DB Plugins</a:t>
            </a:r>
          </a:p>
          <a:p>
            <a:r>
              <a:rPr lang="de-DE" sz="3200" dirty="0"/>
              <a:t>Quarkus </a:t>
            </a:r>
            <a:r>
              <a:rPr lang="de-DE" sz="3200" dirty="0" err="1"/>
              <a:t>Konfigurations</a:t>
            </a:r>
            <a:r>
              <a:rPr lang="de-DE" sz="3200" dirty="0"/>
              <a:t> Files und Konfiguration allgemein</a:t>
            </a:r>
          </a:p>
          <a:p>
            <a:r>
              <a:rPr lang="de-DE" sz="3200" dirty="0" err="1"/>
              <a:t>JaxRS</a:t>
            </a:r>
            <a:r>
              <a:rPr lang="de-DE" sz="3200" dirty="0"/>
              <a:t> - Quarkus REST Services Implementierung</a:t>
            </a:r>
          </a:p>
          <a:p>
            <a:r>
              <a:rPr lang="de-DE" sz="3200" dirty="0"/>
              <a:t>GET/POST/PUT/Delete Beispiel mit Test DTO </a:t>
            </a:r>
          </a:p>
          <a:p>
            <a:r>
              <a:rPr lang="de-DE" sz="3200" dirty="0"/>
              <a:t>Umbau auf ein </a:t>
            </a:r>
            <a:r>
              <a:rPr lang="de-DE" sz="3200" dirty="0" err="1"/>
              <a:t>Restfull</a:t>
            </a:r>
            <a:r>
              <a:rPr lang="de-DE" sz="3200" dirty="0"/>
              <a:t> kompatibles Service</a:t>
            </a:r>
          </a:p>
          <a:p>
            <a:r>
              <a:rPr lang="de-DE" sz="3200" dirty="0"/>
              <a:t>Überblick Quarkus JPA Konzepten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89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3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WrapUp</a:t>
            </a:r>
            <a:r>
              <a:rPr lang="de-DE" dirty="0"/>
              <a:t> bisheriger Ergebnisse</a:t>
            </a:r>
          </a:p>
          <a:p>
            <a:pPr lvl="1"/>
            <a:r>
              <a:rPr lang="de-DE" dirty="0"/>
              <a:t>Quarkus Konzepte</a:t>
            </a:r>
          </a:p>
          <a:p>
            <a:pPr lvl="1"/>
            <a:r>
              <a:rPr lang="de-DE" dirty="0" err="1"/>
              <a:t>Restfull</a:t>
            </a:r>
            <a:r>
              <a:rPr lang="de-DE" dirty="0"/>
              <a:t> Services </a:t>
            </a:r>
          </a:p>
          <a:p>
            <a:pPr lvl="1"/>
            <a:r>
              <a:rPr lang="de-DE" dirty="0"/>
              <a:t>DB Startup Beispiel</a:t>
            </a:r>
          </a:p>
          <a:p>
            <a:r>
              <a:rPr lang="de-DE" dirty="0"/>
              <a:t>Einführung Quarkus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JPA Datenbank API mittels </a:t>
            </a:r>
            <a:r>
              <a:rPr lang="de-DE" dirty="0" err="1"/>
              <a:t>ChatMessage</a:t>
            </a:r>
            <a:r>
              <a:rPr lang="de-DE" dirty="0"/>
              <a:t> und </a:t>
            </a:r>
            <a:r>
              <a:rPr lang="de-DE" dirty="0" err="1"/>
              <a:t>TestDTO</a:t>
            </a:r>
            <a:endParaRPr lang="de-DE" dirty="0"/>
          </a:p>
          <a:p>
            <a:r>
              <a:rPr lang="de-DE" dirty="0"/>
              <a:t>Erstellung einiger einfacher Unit Tests für API und DB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Verbesserung der Rest API Validierung und </a:t>
            </a:r>
            <a:r>
              <a:rPr lang="de-DE" dirty="0" err="1"/>
              <a:t>Exception</a:t>
            </a:r>
            <a:r>
              <a:rPr lang="de-DE" dirty="0"/>
              <a:t> Handling</a:t>
            </a:r>
          </a:p>
          <a:p>
            <a:r>
              <a:rPr lang="de-DE" dirty="0"/>
              <a:t>Wrap </a:t>
            </a:r>
            <a:r>
              <a:rPr lang="de-DE" dirty="0" err="1"/>
              <a:t>up</a:t>
            </a:r>
            <a:r>
              <a:rPr lang="de-DE" dirty="0"/>
              <a:t> und Ausblick</a:t>
            </a:r>
          </a:p>
          <a:p>
            <a:endParaRPr lang="de-DE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3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4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WrapUp</a:t>
            </a:r>
            <a:r>
              <a:rPr lang="de-DE" dirty="0"/>
              <a:t> bisheriger Ergebnisse</a:t>
            </a:r>
          </a:p>
          <a:p>
            <a:pPr lvl="1"/>
            <a:r>
              <a:rPr lang="de-DE" dirty="0"/>
              <a:t>JPA Beispiele und Tests</a:t>
            </a:r>
          </a:p>
          <a:p>
            <a:r>
              <a:rPr lang="de-DE" dirty="0"/>
              <a:t>Vertiefung Quarkus CDI und Container Bean Lebenszyklen</a:t>
            </a:r>
          </a:p>
          <a:p>
            <a:r>
              <a:rPr lang="de-DE" dirty="0"/>
              <a:t>Quarkus Rest API Security (Login, und Berechtigungen)</a:t>
            </a:r>
          </a:p>
          <a:p>
            <a:r>
              <a:rPr lang="de-DE" dirty="0"/>
              <a:t>Quarkus Bean Validation und Einsatzgebiete</a:t>
            </a:r>
          </a:p>
          <a:p>
            <a:r>
              <a:rPr lang="de-DE" dirty="0" err="1"/>
              <a:t>OpenAPI</a:t>
            </a:r>
            <a:r>
              <a:rPr lang="de-DE" dirty="0"/>
              <a:t> Spezifikation Vertiefung</a:t>
            </a:r>
          </a:p>
          <a:p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APIs mittels Postman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9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 Tag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WrapUp</a:t>
            </a:r>
            <a:r>
              <a:rPr lang="de-DE" dirty="0"/>
              <a:t> bisheriger Ergebnisse</a:t>
            </a:r>
          </a:p>
          <a:p>
            <a:pPr lvl="1"/>
            <a:r>
              <a:rPr lang="de-DE" dirty="0"/>
              <a:t>CDI Konzepte </a:t>
            </a:r>
          </a:p>
          <a:p>
            <a:pPr lvl="1"/>
            <a:r>
              <a:rPr lang="de-DE" dirty="0"/>
              <a:t>Bean Validation &amp; Postman</a:t>
            </a:r>
          </a:p>
          <a:p>
            <a:r>
              <a:rPr lang="de-DE" dirty="0"/>
              <a:t>JMS Kommunikation Grundlagen</a:t>
            </a:r>
          </a:p>
          <a:p>
            <a:r>
              <a:rPr lang="de-DE" dirty="0"/>
              <a:t>Quarkus Service2Service Kommunikation (mit anderen Rest-Apis)</a:t>
            </a:r>
          </a:p>
          <a:p>
            <a:r>
              <a:rPr lang="de-DE" dirty="0" err="1"/>
              <a:t>OpenAPI</a:t>
            </a:r>
            <a:r>
              <a:rPr lang="de-DE" dirty="0"/>
              <a:t> Spezifikation Vertiefung</a:t>
            </a:r>
          </a:p>
          <a:p>
            <a:r>
              <a:rPr lang="de-DE" dirty="0"/>
              <a:t>Open Liberty Grundlagen</a:t>
            </a:r>
          </a:p>
          <a:p>
            <a:r>
              <a:rPr lang="de-DE" dirty="0"/>
              <a:t>Verfeinerung der Gesamtlösung für Chatserver und Service Server</a:t>
            </a:r>
          </a:p>
          <a:p>
            <a:r>
              <a:rPr lang="de-DE" dirty="0"/>
              <a:t>Praktische Übungen</a:t>
            </a:r>
          </a:p>
          <a:p>
            <a:r>
              <a:rPr lang="de-DE" dirty="0"/>
              <a:t>Wrap </a:t>
            </a:r>
            <a:r>
              <a:rPr lang="de-DE" dirty="0" err="1"/>
              <a:t>up</a:t>
            </a:r>
            <a:r>
              <a:rPr lang="de-DE" dirty="0"/>
              <a:t> des Kurses</a:t>
            </a:r>
          </a:p>
          <a:p>
            <a:endParaRPr lang="de-DE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BA85C6-95F4-9D49-BAC0-0614EF2F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23" y="1506831"/>
            <a:ext cx="2394368" cy="13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27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30BC3E6-BD83-DD37-3E15-9909BF90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867"/>
            <a:ext cx="9144000" cy="28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3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LARISSA" val="EnsheYlp"/>
  <p:tag name="ARTICULATE_SLIDE_COUNT" val="1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AURA v01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D8F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URA v01" id="{F1E219DC-BD59-4220-B204-32A68CFF96BC}" vid="{95A2ED9A-B1A5-4752-A6E3-6F6A82F61E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2AC0E8DE9C3E4499082F4CDB28BD09" ma:contentTypeVersion="0" ma:contentTypeDescription="Ein neues Dokument erstellen." ma:contentTypeScope="" ma:versionID="8e8dcc7d30741c5c8d8cfd158d90e51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5ee6487fc6092c5c55f385f251340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45946A-270E-4755-834D-61D203514C1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373762-F353-474D-8823-0365D6480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6F1F3-0AD3-4DAA-8A61-CDCA9676BDF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LAURA v01</Template>
  <TotalTime>0</TotalTime>
  <Words>331</Words>
  <Application>Microsoft Office PowerPoint</Application>
  <PresentationFormat>On-screen Show (16:10)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LT Std 45 Book</vt:lpstr>
      <vt:lpstr>Calibri</vt:lpstr>
      <vt:lpstr>Symbol</vt:lpstr>
      <vt:lpstr>LAURA v01</vt:lpstr>
      <vt:lpstr>JEE Microservices L.A.U.R.A. </vt:lpstr>
      <vt:lpstr>Agenda</vt:lpstr>
      <vt:lpstr>Kurs Ziele</vt:lpstr>
      <vt:lpstr>Kurs Tag 1</vt:lpstr>
      <vt:lpstr>Kurs Tag 2</vt:lpstr>
      <vt:lpstr>Kurs Tag 3</vt:lpstr>
      <vt:lpstr>Kurs Tag 4</vt:lpstr>
      <vt:lpstr>Kurs Tag 2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Becker, Christoph</dc:creator>
  <cp:lastModifiedBy>Christian Schaefer</cp:lastModifiedBy>
  <cp:revision>28</cp:revision>
  <cp:lastPrinted>2015-06-30T08:14:09Z</cp:lastPrinted>
  <dcterms:created xsi:type="dcterms:W3CDTF">2012-08-17T15:20:54Z</dcterms:created>
  <dcterms:modified xsi:type="dcterms:W3CDTF">2025-03-23T19:43:25Z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0x010100182AC0E8DE9C3E4499082F4CDB28BD09</vt:lpwstr>
  </property>
  <property fmtid="{D5CDD505-2E9C-101B-9397-08002B2CF9AE}" pid="3" name="ArticulateGUID">
    <vt:lpwstr>34A6A0FB-EB6F-4349-B126-5F7CC87BE2BF</vt:lpwstr>
  </property>
  <property fmtid="{D5CDD505-2E9C-101B-9397-08002B2CF9AE}" pid="4" name="ArticulatePath">
    <vt:lpwstr>Kickoff Workshop 071116</vt:lpwstr>
  </property>
</Properties>
</file>