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99" r:id="rId2"/>
    <p:sldId id="300" r:id="rId3"/>
    <p:sldId id="298" r:id="rId4"/>
    <p:sldId id="27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0" y="3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@ 2020  - CGS IT Solutions GmbH</a:t>
            </a:r>
          </a:p>
          <a:p>
            <a:r>
              <a:rPr lang="de-DE"/>
              <a:t>http://www.cgs.at 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GS-IT/jee_microservices_training_2023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mp-mail.org/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Kurs</a:t>
            </a:r>
            <a:br>
              <a:rPr lang="de-DE" dirty="0"/>
            </a:br>
            <a:r>
              <a:rPr lang="de-DE" dirty="0"/>
              <a:t>JEE Microservices 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2025</a:t>
            </a:r>
          </a:p>
          <a:p>
            <a:r>
              <a:rPr lang="de-DE" dirty="0"/>
              <a:t>Version 1.0.5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29" y="3008155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0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8A859-FB7A-3511-E5D4-55F015E3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Kursunterlagen - Downloads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B66DC-A584-203B-A687-58BD783C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PDF Unterlagen</a:t>
            </a:r>
          </a:p>
          <a:p>
            <a:r>
              <a:rPr lang="de-DE" dirty="0"/>
              <a:t>JEE Microservices Repository</a:t>
            </a:r>
            <a:br>
              <a:rPr lang="de-DE" dirty="0"/>
            </a:br>
            <a:r>
              <a:rPr lang="de-DE" dirty="0">
                <a:hlinkClick r:id="rId2"/>
              </a:rPr>
              <a:t>https://github.com/CGS-IT/jee_microservices_training_2023.git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877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7BEE4-2438-9244-10F4-AB77E615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Ultimate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F68FF-6513-C4D0-58BC-0F0BF544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026"/>
            <a:ext cx="10515600" cy="469293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IntelliJ</a:t>
            </a:r>
            <a:r>
              <a:rPr lang="de-DE" dirty="0"/>
              <a:t> Ultimate vom Netz installieren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Temp</a:t>
            </a:r>
            <a:r>
              <a:rPr lang="de-DE" dirty="0"/>
              <a:t> mal für </a:t>
            </a:r>
            <a:r>
              <a:rPr lang="de-DE" dirty="0" err="1"/>
              <a:t>trial</a:t>
            </a:r>
            <a:r>
              <a:rPr lang="de-DE" dirty="0"/>
              <a:t> </a:t>
            </a:r>
            <a:r>
              <a:rPr lang="de-DE" dirty="0" err="1"/>
              <a:t>registrierung</a:t>
            </a:r>
            <a:r>
              <a:rPr lang="de-DE" dirty="0"/>
              <a:t> nutzen</a:t>
            </a:r>
            <a:br>
              <a:rPr lang="de-DE" dirty="0"/>
            </a:br>
            <a:r>
              <a:rPr lang="de-DE" dirty="0">
                <a:hlinkClick r:id="rId2"/>
              </a:rPr>
              <a:t>https://temp-mail.org/de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Referenz Projekt kurs_jeemicro_1.0.0</a:t>
            </a:r>
            <a:br>
              <a:rPr lang="de-DE" dirty="0"/>
            </a:br>
            <a:r>
              <a:rPr lang="de-DE" dirty="0"/>
              <a:t>C kopieren und extrahieren 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C:\kurs-java\kurs_jeemicro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Maven wechseln wieder auf die eigene 3.9.2</a:t>
            </a:r>
            <a:br>
              <a:rPr lang="de-DE" dirty="0"/>
            </a:br>
            <a:r>
              <a:rPr lang="de-DE" dirty="0"/>
              <a:t>C:\kurs-java\apache-maven-3.9.2\conf\settings.xml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New Empty Project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Import des Referenz Projects mittels </a:t>
            </a:r>
            <a:br>
              <a:rPr lang="de-DE" dirty="0"/>
            </a:br>
            <a:r>
              <a:rPr lang="de-DE" dirty="0"/>
              <a:t>File -&gt; New </a:t>
            </a:r>
            <a:r>
              <a:rPr lang="de-DE" dirty="0">
                <a:sym typeface="Wingdings" panose="05000000000000000000" pitchFamily="2" charset="2"/>
              </a:rPr>
              <a:t> Module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existing</a:t>
            </a:r>
            <a:r>
              <a:rPr lang="de-DE" dirty="0">
                <a:sym typeface="Wingdings" panose="05000000000000000000" pitchFamily="2" charset="2"/>
              </a:rPr>
              <a:t> Sources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Als MAVEN Projekt Importieren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Dann </a:t>
            </a:r>
            <a:r>
              <a:rPr lang="de-DE" dirty="0" err="1">
                <a:sym typeface="Wingdings" panose="05000000000000000000" pitchFamily="2" charset="2"/>
              </a:rPr>
              <a:t>maven</a:t>
            </a:r>
            <a:r>
              <a:rPr lang="de-DE" dirty="0">
                <a:sym typeface="Wingdings" panose="05000000000000000000" pitchFamily="2" charset="2"/>
              </a:rPr>
              <a:t> clean </a:t>
            </a:r>
            <a:r>
              <a:rPr lang="de-DE" dirty="0" err="1">
                <a:sym typeface="Wingdings" panose="05000000000000000000" pitchFamily="2" charset="2"/>
              </a:rPr>
              <a:t>install</a:t>
            </a:r>
            <a:r>
              <a:rPr lang="de-DE">
                <a:sym typeface="Wingdings" panose="05000000000000000000" pitchFamily="2" charset="2"/>
              </a:rPr>
              <a:t> </a:t>
            </a: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24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Kurs JEE Microservices  </vt:lpstr>
      <vt:lpstr>Kursunterlagen - Downloads</vt:lpstr>
      <vt:lpstr>IntelliJ Ultimate Setup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Schaefer</dc:creator>
  <cp:lastModifiedBy>Christian Schaefer</cp:lastModifiedBy>
  <cp:revision>49</cp:revision>
  <dcterms:created xsi:type="dcterms:W3CDTF">2020-10-11T17:13:45Z</dcterms:created>
  <dcterms:modified xsi:type="dcterms:W3CDTF">2025-03-23T19:45:54Z</dcterms:modified>
</cp:coreProperties>
</file>