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9" autoAdjust="0"/>
    <p:restoredTop sz="95822" autoAdjust="0"/>
  </p:normalViewPr>
  <p:slideViewPr>
    <p:cSldViewPr snapToGrid="0">
      <p:cViewPr varScale="1">
        <p:scale>
          <a:sx n="97" d="100"/>
          <a:sy n="97" d="100"/>
        </p:scale>
        <p:origin x="103" y="8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Quarkus </a:t>
            </a:r>
            <a:br>
              <a:rPr lang="de-DE" dirty="0"/>
            </a:br>
            <a:r>
              <a:rPr lang="de-DE" dirty="0" err="1"/>
              <a:t>Application</a:t>
            </a:r>
            <a:r>
              <a:rPr lang="de-DE" dirty="0"/>
              <a:t> Architecture </a:t>
            </a:r>
            <a:br>
              <a:rPr lang="de-DE" dirty="0"/>
            </a:br>
            <a:r>
              <a:rPr lang="de-DE" dirty="0"/>
              <a:t>and Patterns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2025</a:t>
            </a:r>
          </a:p>
          <a:p>
            <a:r>
              <a:rPr lang="de-DE" dirty="0"/>
              <a:t>Version 1.0.1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78" y="3828975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Layering </a:t>
            </a:r>
          </a:p>
          <a:p>
            <a:r>
              <a:rPr lang="de-DE" dirty="0" err="1"/>
              <a:t>Object</a:t>
            </a:r>
            <a:r>
              <a:rPr lang="de-DE" dirty="0"/>
              <a:t> Translation</a:t>
            </a:r>
          </a:p>
          <a:p>
            <a:r>
              <a:rPr lang="de-DE" dirty="0"/>
              <a:t>Producer </a:t>
            </a:r>
            <a:r>
              <a:rPr lang="de-DE" dirty="0" err="1"/>
              <a:t>over</a:t>
            </a:r>
            <a:r>
              <a:rPr lang="de-DE" dirty="0"/>
              <a:t> multiple </a:t>
            </a:r>
            <a:r>
              <a:rPr lang="de-DE" dirty="0" err="1"/>
              <a:t>injections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A5B3-AB36-4894-4FA0-34BD63CE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Layer Architecture and Naming Conventions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66025-3B43-C03D-EB17-22FBE2FAD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00" y="2155966"/>
            <a:ext cx="7464999" cy="25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9589-55B6-88F2-78CC-6ABB7E6A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Translators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6AC53-8BEF-C76F-395F-C1B89D73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01" y="2069365"/>
            <a:ext cx="7378398" cy="271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8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97C4-9E5F-6A13-998F-6EDA6307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Exception</a:t>
            </a:r>
            <a:r>
              <a:rPr lang="de-DE" dirty="0"/>
              <a:t> Handler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24D1-7F3E-359C-A3E6-CE6FECB3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804"/>
          </a:xfrm>
        </p:spPr>
        <p:txBody>
          <a:bodyPr/>
          <a:lstStyle/>
          <a:p>
            <a:r>
              <a:rPr lang="de-DE" dirty="0" err="1"/>
              <a:t>Separating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business</a:t>
            </a:r>
            <a:r>
              <a:rPr lang="de-DE" dirty="0"/>
              <a:t> Response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sense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80608C-5534-0906-D360-7A71B857C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93" y="3072368"/>
            <a:ext cx="7490979" cy="316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8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48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Quarkus  Application Architecture  and Patterns</vt:lpstr>
      <vt:lpstr>Content</vt:lpstr>
      <vt:lpstr>Layer Architecture and Naming Conventions</vt:lpstr>
      <vt:lpstr>Object Translators</vt:lpstr>
      <vt:lpstr>Should Exception Handler return common response object?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46</cp:revision>
  <dcterms:created xsi:type="dcterms:W3CDTF">2021-11-20T17:21:29Z</dcterms:created>
  <dcterms:modified xsi:type="dcterms:W3CDTF">2025-03-28T09:21:59Z</dcterms:modified>
</cp:coreProperties>
</file>