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10" r:id="rId3"/>
    <p:sldId id="311" r:id="rId4"/>
    <p:sldId id="312" r:id="rId5"/>
    <p:sldId id="313" r:id="rId6"/>
    <p:sldId id="289" r:id="rId7"/>
    <p:sldId id="290" r:id="rId8"/>
    <p:sldId id="291" r:id="rId9"/>
    <p:sldId id="309" r:id="rId10"/>
    <p:sldId id="299" r:id="rId11"/>
    <p:sldId id="292" r:id="rId12"/>
    <p:sldId id="293" r:id="rId13"/>
    <p:sldId id="295" r:id="rId14"/>
    <p:sldId id="297" r:id="rId15"/>
    <p:sldId id="298" r:id="rId16"/>
    <p:sldId id="296" r:id="rId17"/>
    <p:sldId id="300" r:id="rId18"/>
    <p:sldId id="301" r:id="rId19"/>
    <p:sldId id="302" r:id="rId20"/>
    <p:sldId id="303" r:id="rId21"/>
    <p:sldId id="305" r:id="rId22"/>
    <p:sldId id="306" r:id="rId23"/>
    <p:sldId id="307" r:id="rId24"/>
    <p:sldId id="308" r:id="rId25"/>
    <p:sldId id="29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5822" autoAdjust="0"/>
  </p:normalViewPr>
  <p:slideViewPr>
    <p:cSldViewPr snapToGrid="0">
      <p:cViewPr varScale="1">
        <p:scale>
          <a:sx n="123" d="100"/>
          <a:sy n="123" d="100"/>
        </p:scale>
        <p:origin x="130" y="3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" Type="http://schemas.openxmlformats.org/officeDocument/2006/relationships/slide" Target="slides/slide6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5" Type="http://schemas.openxmlformats.org/officeDocument/2006/relationships/slide" Target="slides/slide20.xml"/><Relationship Id="rId10" Type="http://schemas.openxmlformats.org/officeDocument/2006/relationships/slide" Target="slides/slide15.xml"/><Relationship Id="rId19" Type="http://schemas.openxmlformats.org/officeDocument/2006/relationships/slide" Target="slides/slide24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1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Dem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3cuser%3e/quarkus_demo.git" TargetMode="External"/><Relationship Id="rId2" Type="http://schemas.openxmlformats.org/officeDocument/2006/relationships/hyperlink" Target="https://github.com/chrascher/quarkus_demo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r>
              <a:rPr lang="de-DE" dirty="0"/>
              <a:t>2025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A4D92-BFB9-4E28-B4EE-CF2BD502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Quickstart: </a:t>
            </a:r>
            <a:r>
              <a:rPr lang="de-DE" dirty="0" err="1"/>
              <a:t>create</a:t>
            </a:r>
            <a:r>
              <a:rPr lang="de-DE" dirty="0"/>
              <a:t> via </a:t>
            </a:r>
            <a:r>
              <a:rPr lang="de-DE" dirty="0" err="1"/>
              <a:t>IntelliJ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263DDB-9CE5-4855-8E63-E4F04D5D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1" y="1503342"/>
            <a:ext cx="66198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0846B-F157-4290-B58C-84696B68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Quickstart : launch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232E8-EBD0-4B33-B4AC-BB4A08F1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2093"/>
          </a:xfrm>
        </p:spPr>
        <p:txBody>
          <a:bodyPr/>
          <a:lstStyle/>
          <a:p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>
                <a:latin typeface="+mj-lt"/>
              </a:rPr>
              <a:t>cd </a:t>
            </a:r>
            <a:r>
              <a:rPr lang="de-DE" sz="1800" dirty="0" err="1">
                <a:latin typeface="+mj-lt"/>
              </a:rPr>
              <a:t>quarkus</a:t>
            </a:r>
            <a:r>
              <a:rPr lang="de-DE" sz="1800" dirty="0">
                <a:latin typeface="+mj-lt"/>
              </a:rPr>
              <a:t>-demo</a:t>
            </a:r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 err="1">
                <a:solidFill>
                  <a:prstClr val="black"/>
                </a:solidFill>
                <a:latin typeface="+mj-lt"/>
              </a:rPr>
              <a:t>mvn</a:t>
            </a:r>
            <a:r>
              <a:rPr lang="de-DE" sz="1800" dirty="0">
                <a:solidFill>
                  <a:prstClr val="black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+mj-lt"/>
              </a:rPr>
              <a:t>quarkus:dev</a:t>
            </a:r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>
                <a:solidFill>
                  <a:prstClr val="black"/>
                </a:solidFill>
                <a:latin typeface="+mj-lt"/>
              </a:rPr>
              <a:t>Browser: http://localhost:5005/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888751-B9A8-4ADF-B348-976BA77B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93592"/>
            <a:ext cx="11358263" cy="25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62DB7-223F-46A2-BD0E-6233DB31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Generated</a:t>
            </a:r>
            <a:r>
              <a:rPr lang="de-DE" dirty="0"/>
              <a:t> Output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516AA-B7D1-4FE0-8D84-D82BBF052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947" y="2102896"/>
            <a:ext cx="10920105" cy="3046988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Maven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structure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org.acme.getting.started.GreetingResource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exposed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hello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associated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unit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test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landing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that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accessible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1165C5"/>
                </a:solidFill>
                <a:effectLst/>
                <a:latin typeface="+mj-lt"/>
                <a:cs typeface="Open Sans" panose="020B0606030504020204" pitchFamily="34" charset="0"/>
                <a:hlinkClick r:id="rId2"/>
              </a:rPr>
              <a:t>http://localhost:8080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after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starting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example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Dockerfile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files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for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both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native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and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jvm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modes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in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src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docker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configuration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file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97E9-1B5F-4871-AFA3-40488EE9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Maven </a:t>
            </a:r>
            <a:r>
              <a:rPr lang="de-DE" dirty="0" err="1"/>
              <a:t>plugin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FFF5E8-F766-49BD-9665-5F849B74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3857763" cy="450907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48D44DE-E1AA-44CC-91D0-CB927125F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1488" y="3174397"/>
            <a:ext cx="6863509" cy="1754326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sz="1800" b="0" i="0" dirty="0">
                <a:solidFill>
                  <a:srgbClr val="0D1C2C"/>
                </a:solidFill>
                <a:effectLst/>
                <a:latin typeface="+mj-lt"/>
              </a:rPr>
              <a:t> BOM, allowing you to omit the version on the different </a:t>
            </a:r>
            <a:r>
              <a:rPr lang="en-US" sz="1800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sz="1800" b="0" i="0" dirty="0">
                <a:solidFill>
                  <a:srgbClr val="0D1C2C"/>
                </a:solidFill>
                <a:effectLst/>
                <a:latin typeface="+mj-lt"/>
              </a:rPr>
              <a:t> dependencies</a:t>
            </a:r>
          </a:p>
          <a:p>
            <a:pPr>
              <a:lnSpc>
                <a:spcPct val="100000"/>
              </a:lnSpc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94300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quarkus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maven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-plugin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responsible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packaging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also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providing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development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mode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140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24B63-2725-4660-941E-FE486660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Quarkus</a:t>
            </a:r>
            <a:r>
              <a:rPr lang="de-DE" dirty="0"/>
              <a:t>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3F5D3-536B-4268-B7E0-E18A46C3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Edit Rest Service</a:t>
            </a:r>
          </a:p>
          <a:p>
            <a:r>
              <a:rPr lang="de-DE" dirty="0"/>
              <a:t>Auto-Deployment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r>
              <a:rPr lang="de-DE" dirty="0"/>
              <a:t>Open w and d in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console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curl</a:t>
            </a:r>
            <a:r>
              <a:rPr lang="de-DE" dirty="0"/>
              <a:t> -w "\n" </a:t>
            </a:r>
            <a:r>
              <a:rPr lang="de-DE" dirty="0">
                <a:hlinkClick r:id="rId2"/>
              </a:rPr>
              <a:t>http://localhost:8080/helloDemo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24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EF720-B00C-4ED0-A1D2-8D766CA0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Rest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FC8EEB-1B94-4754-8734-39674689E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8950"/>
            <a:ext cx="8836152" cy="2810052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Differences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with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vanilla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JAX-RS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With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Quarkus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no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need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create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It’s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but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required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addition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instance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resource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created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per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request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can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configure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using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different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*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annotations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ApplicationScoped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RequestScoped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etc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21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81A0A-F08E-4976-A3BC-7407811A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7E5B9-C882-4DC5-AB1F-E63948EF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add –A </a:t>
            </a:r>
          </a:p>
          <a:p>
            <a:pPr marL="0" indent="0">
              <a:buNone/>
            </a:pPr>
            <a:r>
              <a:rPr lang="en-US" dirty="0"/>
              <a:t>git commit -m "first commit"</a:t>
            </a:r>
          </a:p>
          <a:p>
            <a:pPr marL="0" indent="0">
              <a:buNone/>
            </a:pPr>
            <a:r>
              <a:rPr lang="en-US" dirty="0"/>
              <a:t>git branch -M main</a:t>
            </a:r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https://github.com/chrascher/quarkus_demo.git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3"/>
              </a:rPr>
              <a:t>https://github.com/&lt;user&gt;/quarkus_demo.git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push -u origin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pull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83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E7AE-138B-4823-B778-45D0A66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D9A2A-251F-4FE3-93CB-23A9EA3D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Open Project</a:t>
            </a:r>
          </a:p>
          <a:p>
            <a:r>
              <a:rPr lang="de-DE" dirty="0" err="1">
                <a:sym typeface="Wingdings" panose="05000000000000000000" pitchFamily="2" charset="2"/>
              </a:rPr>
              <a:t>Choose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directory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z.b.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D:\002_cloud_dev\quarkus-demo</a:t>
            </a:r>
          </a:p>
          <a:p>
            <a:r>
              <a:rPr lang="fr-FR" dirty="0">
                <a:sym typeface="Wingdings" panose="05000000000000000000" pitchFamily="2" charset="2"/>
              </a:rPr>
              <a:t>Open </a:t>
            </a:r>
            <a:r>
              <a:rPr lang="fr-FR" dirty="0" err="1">
                <a:sym typeface="Wingdings" panose="05000000000000000000" pitchFamily="2" charset="2"/>
              </a:rPr>
              <a:t>project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Conntect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github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provide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password</a:t>
            </a:r>
            <a:endParaRPr lang="fr-FR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2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128D8-A7B7-468A-85B7-924D6F41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IntellJ</a:t>
            </a:r>
            <a:r>
              <a:rPr lang="de-DE" dirty="0"/>
              <a:t>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88F-7FC7-4D96-AFDB-18A33E12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B2367-1AC5-43C0-9B25-89CF1E5B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7194"/>
            <a:ext cx="11277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D634D-EB2B-445B-99D6-D40D01FF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Settings in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E247A-5C7D-4DF6-8D7C-60209FD2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D53A60-D3FF-4488-B32B-B964F80F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77194"/>
            <a:ext cx="10287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527B-E97C-5D26-72FA-0C9BD60B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D179-E70F-E4D1-8FE3-C47A5A17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C4E9B-F03F-7DE1-3629-E5147C80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53" y="1255883"/>
            <a:ext cx="697569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3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6D9B5-119C-49D3-B00C-8CF2C5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: Java Settings </a:t>
            </a:r>
            <a:r>
              <a:rPr lang="de-DE" dirty="0" err="1"/>
              <a:t>for</a:t>
            </a:r>
            <a:r>
              <a:rPr lang="de-DE" dirty="0"/>
              <a:t> Java Project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80A0F8-4E73-478F-8D22-E1299393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44" y="1690688"/>
            <a:ext cx="8529285" cy="44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CC60E-7D1C-4C18-ACFE-9BB3B8DA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IntellJ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4AF51A-3AEE-4AF9-9BD4-16FB7A00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9" y="1395413"/>
            <a:ext cx="7960995" cy="439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379F5F-1B7A-47F6-88C8-924F7B128CA3}"/>
              </a:ext>
            </a:extLst>
          </p:cNvPr>
          <p:cNvSpPr txBox="1"/>
          <p:nvPr/>
        </p:nvSpPr>
        <p:spPr>
          <a:xfrm>
            <a:off x="4104325" y="6002897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b="0" i="0" dirty="0" err="1">
                <a:solidFill>
                  <a:srgbClr val="943000"/>
                </a:solidFill>
                <a:effectLst/>
                <a:latin typeface="Roboto Mono"/>
              </a:rPr>
              <a:t>compile</a:t>
            </a:r>
            <a:r>
              <a:rPr lang="de-DE" b="0" i="0" dirty="0">
                <a:solidFill>
                  <a:srgbClr val="943000"/>
                </a:solidFill>
                <a:effectLst/>
                <a:latin typeface="Roboto Mono"/>
              </a:rPr>
              <a:t> </a:t>
            </a:r>
            <a:r>
              <a:rPr lang="de-DE" b="0" i="0" dirty="0" err="1">
                <a:solidFill>
                  <a:srgbClr val="943000"/>
                </a:solidFill>
                <a:effectLst/>
                <a:latin typeface="Roboto Mono"/>
              </a:rPr>
              <a:t>quarkus:dev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40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E465E-B998-4FC7-9696-99742EC2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Development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7BF3D-5767-413D-9B1D-9101B890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quarkus:dev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runs </a:t>
            </a:r>
            <a:r>
              <a:rPr lang="fr-FR" dirty="0" err="1"/>
              <a:t>Quarkus</a:t>
            </a:r>
            <a:r>
              <a:rPr lang="fr-FR" dirty="0"/>
              <a:t> in </a:t>
            </a:r>
            <a:r>
              <a:rPr lang="fr-FR" dirty="0" err="1"/>
              <a:t>development</a:t>
            </a:r>
            <a:r>
              <a:rPr lang="fr-FR" dirty="0"/>
              <a:t> mode</a:t>
            </a:r>
          </a:p>
          <a:p>
            <a:pPr marL="0" indent="0">
              <a:buNone/>
            </a:pPr>
            <a:endParaRPr lang="fr-FR" dirty="0"/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This enables hot deployment with background compilation</a:t>
            </a:r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This works too for resource files like the configuration property file</a:t>
            </a:r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Refreshing the browser triggers a scan of the workspace</a:t>
            </a:r>
          </a:p>
          <a:p>
            <a:r>
              <a:rPr lang="en-US" dirty="0"/>
              <a:t>This will also listen for a debugger on port 5005</a:t>
            </a:r>
            <a:endParaRPr lang="fr-FR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20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B35F-A570-410C-A961-880550BE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- </a:t>
            </a:r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Attach</a:t>
            </a:r>
            <a:r>
              <a:rPr lang="de-DE" dirty="0"/>
              <a:t> Debugger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D686CB-585F-41B4-804A-D2070737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7" y="3791044"/>
            <a:ext cx="5467350" cy="2495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ACE957-9C2A-4636-824B-ABC61B30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1376"/>
            <a:ext cx="3638550" cy="2438400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833A65B7-6820-40C0-97CF-8F5053FF6ED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4476750" y="3080576"/>
            <a:ext cx="3238502" cy="710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11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A43E5-8A8A-4725-B642-C125EAB0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DE674-886E-474D-B7F4-1F376C82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generated pom.xml file, you can see 2 test dependencies: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BE92D1-BE7B-4044-8114-46FDFD6F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36" y="2743994"/>
            <a:ext cx="5086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2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A857D-EA88-4114-98DE-659C7340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E3DF-F804-4DAB-A91C-62E0C8E4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B0DE-81C5-8DAD-2D21-31CBF71C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72AB4-84C3-FD4F-73AD-9266F6575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811" y="2221645"/>
            <a:ext cx="9162377" cy="3559298"/>
          </a:xfrm>
        </p:spPr>
      </p:pic>
    </p:spTree>
    <p:extLst>
      <p:ext uri="{BB962C8B-B14F-4D97-AF65-F5344CB8AC3E}">
        <p14:creationId xmlns:p14="http://schemas.microsoft.com/office/powerpoint/2010/main" val="632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E2646-21C1-D8D4-6E25-103478F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26" y="1160585"/>
            <a:ext cx="7891822" cy="53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0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D4CAE-76C4-4CE8-273E-2C5889A1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35" y="333017"/>
            <a:ext cx="6590330" cy="61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>
            <a:normAutofit fontScale="47500" lnSpcReduction="20000"/>
          </a:bodyPr>
          <a:lstStyle/>
          <a:p>
            <a:r>
              <a:rPr lang="de-DE" dirty="0" err="1"/>
              <a:t>Quarkus</a:t>
            </a:r>
            <a:r>
              <a:rPr lang="de-DE" dirty="0"/>
              <a:t> – Voraussetzungen - </a:t>
            </a:r>
            <a:r>
              <a:rPr lang="de-DE" dirty="0" err="1"/>
              <a:t>Prerequsites</a:t>
            </a:r>
            <a:endParaRPr lang="de-DE" dirty="0"/>
          </a:p>
          <a:p>
            <a:r>
              <a:rPr lang="de-DE" dirty="0"/>
              <a:t>Maven Quickstart: Create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Quickstart: </a:t>
            </a:r>
            <a:r>
              <a:rPr lang="de-DE" dirty="0" err="1"/>
              <a:t>create</a:t>
            </a:r>
            <a:r>
              <a:rPr lang="de-DE" dirty="0"/>
              <a:t> via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/>
              <a:t>Quickstart : launch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Generated</a:t>
            </a:r>
            <a:r>
              <a:rPr lang="de-DE" dirty="0"/>
              <a:t> Output</a:t>
            </a:r>
          </a:p>
          <a:p>
            <a:r>
              <a:rPr lang="de-DE" dirty="0" err="1"/>
              <a:t>Quarkus</a:t>
            </a:r>
            <a:r>
              <a:rPr lang="de-DE" dirty="0"/>
              <a:t> Maven </a:t>
            </a:r>
            <a:r>
              <a:rPr lang="de-DE" dirty="0" err="1"/>
              <a:t>plugin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Quarkus</a:t>
            </a:r>
            <a:r>
              <a:rPr lang="de-DE" dirty="0"/>
              <a:t> App</a:t>
            </a:r>
          </a:p>
          <a:p>
            <a:r>
              <a:rPr lang="de-DE" dirty="0" err="1"/>
              <a:t>Quarkus</a:t>
            </a:r>
            <a:r>
              <a:rPr lang="de-DE" dirty="0"/>
              <a:t> – Rest API</a:t>
            </a:r>
          </a:p>
          <a:p>
            <a:r>
              <a:rPr lang="de-DE" dirty="0"/>
              <a:t>Add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Import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 err="1"/>
              <a:t>IntellJ</a:t>
            </a:r>
            <a:r>
              <a:rPr lang="de-DE" dirty="0"/>
              <a:t> Project</a:t>
            </a:r>
          </a:p>
          <a:p>
            <a:r>
              <a:rPr lang="de-DE" dirty="0"/>
              <a:t>Maven Settings in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 err="1"/>
              <a:t>Intellij</a:t>
            </a:r>
            <a:r>
              <a:rPr lang="de-DE" dirty="0"/>
              <a:t>: Java Settings </a:t>
            </a:r>
            <a:r>
              <a:rPr lang="de-DE" dirty="0" err="1"/>
              <a:t>for</a:t>
            </a:r>
            <a:r>
              <a:rPr lang="de-DE" dirty="0"/>
              <a:t> Java Project</a:t>
            </a:r>
          </a:p>
          <a:p>
            <a:r>
              <a:rPr lang="de-DE" dirty="0"/>
              <a:t>Run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IntellJ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Development Mode</a:t>
            </a:r>
          </a:p>
          <a:p>
            <a:r>
              <a:rPr lang="de-DE" dirty="0" err="1"/>
              <a:t>IntelliJ</a:t>
            </a:r>
            <a:r>
              <a:rPr lang="de-DE" dirty="0"/>
              <a:t> - </a:t>
            </a:r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Attach</a:t>
            </a:r>
            <a:r>
              <a:rPr lang="de-DE" dirty="0"/>
              <a:t> Debugger</a:t>
            </a:r>
          </a:p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FC6FA-FEB1-4902-9AD7-9FAECA8E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Voraussetzungen - </a:t>
            </a:r>
            <a:r>
              <a:rPr lang="de-DE" dirty="0" err="1"/>
              <a:t>Prerequsites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98DC-6076-41F1-91EC-E5658B41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 IntelliJ or Eclipse </a:t>
            </a:r>
          </a:p>
          <a:p>
            <a:r>
              <a:rPr lang="en-US" dirty="0"/>
              <a:t>JDK 11+ installed with JAVA_HOME configured appropriately</a:t>
            </a:r>
          </a:p>
          <a:p>
            <a:r>
              <a:rPr lang="en-US" dirty="0"/>
              <a:t>Apache Maven 3.8.1+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00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4C64-A494-48D6-B1FF-6370F5F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Quickstart: Create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F96D3-0D68-4705-9E0B-A0DF8F4A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mvn</a:t>
            </a:r>
            <a:r>
              <a:rPr lang="de-DE" dirty="0"/>
              <a:t> io.quarkus.platform:quarkus-maven-plugin:2.5.1.Final:create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DprojectGroupId</a:t>
            </a:r>
            <a:r>
              <a:rPr lang="de-DE" dirty="0"/>
              <a:t>=</a:t>
            </a:r>
            <a:r>
              <a:rPr lang="de-DE" dirty="0" err="1"/>
              <a:t>at.cgsit.train</a:t>
            </a:r>
            <a:r>
              <a:rPr lang="de-DE" dirty="0"/>
              <a:t>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DprojectArtifactId</a:t>
            </a:r>
            <a:r>
              <a:rPr lang="de-DE" dirty="0"/>
              <a:t>=</a:t>
            </a:r>
            <a:r>
              <a:rPr lang="de-DE" dirty="0" err="1"/>
              <a:t>quarkus</a:t>
            </a:r>
            <a:r>
              <a:rPr lang="de-DE" dirty="0"/>
              <a:t>-demo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DclassName</a:t>
            </a:r>
            <a:r>
              <a:rPr lang="de-DE" dirty="0"/>
              <a:t>="</a:t>
            </a:r>
            <a:r>
              <a:rPr lang="de-DE" dirty="0" err="1"/>
              <a:t>at.cgsit.train.quarkus.DemoResource</a:t>
            </a:r>
            <a:r>
              <a:rPr lang="de-DE" dirty="0"/>
              <a:t>"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Dpath</a:t>
            </a:r>
            <a:r>
              <a:rPr lang="de-DE" dirty="0"/>
              <a:t>="/</a:t>
            </a:r>
            <a:r>
              <a:rPr lang="de-DE" dirty="0" err="1"/>
              <a:t>helloDemo</a:t>
            </a:r>
            <a:r>
              <a:rPr lang="de-DE" dirty="0"/>
              <a:t>„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cd </a:t>
            </a:r>
            <a:r>
              <a:rPr lang="de-DE" dirty="0" err="1"/>
              <a:t>quarkus</a:t>
            </a:r>
            <a:r>
              <a:rPr lang="de-DE" dirty="0"/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99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BA303-1374-46B5-9441-39A78CBE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success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C0C481-32FF-420B-929E-28AB8D87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66" y="681036"/>
            <a:ext cx="7121022" cy="56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8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578</Words>
  <Application>Microsoft Office PowerPoint</Application>
  <PresentationFormat>Widescreen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Roboto Mono</vt:lpstr>
      <vt:lpstr>Wingdings</vt:lpstr>
      <vt:lpstr>Office</vt:lpstr>
      <vt:lpstr>Quarkus  Grundlagen</vt:lpstr>
      <vt:lpstr>PowerPoint Presentation</vt:lpstr>
      <vt:lpstr>PowerPoint Presentation</vt:lpstr>
      <vt:lpstr>PowerPoint Presentation</vt:lpstr>
      <vt:lpstr>PowerPoint Presentation</vt:lpstr>
      <vt:lpstr>Inhalt</vt:lpstr>
      <vt:lpstr>Quarkus – Voraussetzungen - Prerequsites</vt:lpstr>
      <vt:lpstr>Maven Quickstart: Create by hand</vt:lpstr>
      <vt:lpstr>Build success</vt:lpstr>
      <vt:lpstr>Quarkus Quickstart: create via IntelliJ</vt:lpstr>
      <vt:lpstr>Quickstart : launch new app</vt:lpstr>
      <vt:lpstr>Quarkus – Generated Output</vt:lpstr>
      <vt:lpstr>Quarkus Maven plugin</vt:lpstr>
      <vt:lpstr>Start Quarkus App</vt:lpstr>
      <vt:lpstr>Quarkus – Rest API</vt:lpstr>
      <vt:lpstr>Add to git</vt:lpstr>
      <vt:lpstr>Import into intelliJ</vt:lpstr>
      <vt:lpstr>IntellJ Project</vt:lpstr>
      <vt:lpstr>Maven Settings in IntelliJ</vt:lpstr>
      <vt:lpstr>Intellij: Java Settings for Java Project</vt:lpstr>
      <vt:lpstr>Run Quarkus from IntellJ maven</vt:lpstr>
      <vt:lpstr>Quarkus Development Mode</vt:lpstr>
      <vt:lpstr>IntelliJ - Quarkus – Attach Debugger</vt:lpstr>
      <vt:lpstr>Quarkus - Testing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29</cp:revision>
  <dcterms:created xsi:type="dcterms:W3CDTF">2021-11-20T17:21:29Z</dcterms:created>
  <dcterms:modified xsi:type="dcterms:W3CDTF">2025-03-24T10:32:46Z</dcterms:modified>
</cp:coreProperties>
</file>