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89" r:id="rId3"/>
    <p:sldId id="290" r:id="rId4"/>
    <p:sldId id="291" r:id="rId5"/>
    <p:sldId id="293" r:id="rId6"/>
    <p:sldId id="292" r:id="rId7"/>
    <p:sldId id="294" r:id="rId8"/>
    <p:sldId id="295" r:id="rId9"/>
    <p:sldId id="27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3" autoAdjust="0"/>
    <p:restoredTop sz="95822" autoAdjust="0"/>
  </p:normalViewPr>
  <p:slideViewPr>
    <p:cSldViewPr snapToGrid="0">
      <p:cViewPr varScale="1">
        <p:scale>
          <a:sx n="115" d="100"/>
          <a:sy n="115" d="100"/>
        </p:scale>
        <p:origin x="907" y="1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83E9E-B2EC-4F27-AD26-CFDCB6B122B4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3C751-C91A-4C31-A698-FAFA0E3076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07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OpenAPI</a:t>
            </a:r>
            <a:br>
              <a:rPr lang="de-DE" dirty="0"/>
            </a:br>
            <a:r>
              <a:rPr lang="de-DE" dirty="0" err="1"/>
              <a:t>Api</a:t>
            </a:r>
            <a:r>
              <a:rPr lang="de-DE" dirty="0"/>
              <a:t>-First </a:t>
            </a:r>
            <a:br>
              <a:rPr lang="de-DE" dirty="0"/>
            </a:br>
            <a:r>
              <a:rPr lang="de-DE" dirty="0"/>
              <a:t>(Generate Sources)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JEE Microservices</a:t>
            </a:r>
          </a:p>
          <a:p>
            <a:r>
              <a:rPr lang="de-DE" dirty="0"/>
              <a:t>@ CGS IT – 2023</a:t>
            </a:r>
          </a:p>
          <a:p>
            <a:r>
              <a:rPr lang="de-DE"/>
              <a:t>Version 1.0.5</a:t>
            </a:r>
            <a:endParaRPr lang="de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E3A2D-793A-4649-8AF7-580D738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9" y="1801338"/>
            <a:ext cx="3382105" cy="190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 Standard</a:t>
            </a:r>
            <a:endParaRPr lang="de-DE" dirty="0">
              <a:solidFill>
                <a:srgbClr val="3C3C3C"/>
              </a:solidFill>
              <a:latin typeface="OpenSans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2FFE5-D8D1-9F0A-A434-D6C96C12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OpenAPI</a:t>
            </a:r>
            <a:r>
              <a:rPr lang="de-DE" dirty="0"/>
              <a:t> File </a:t>
            </a:r>
            <a:r>
              <a:rPr lang="de-DE" dirty="0" err="1"/>
              <a:t>first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99BEF-478C-1B20-AEF7-45AAF13B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3500" cy="4351338"/>
          </a:xfrm>
        </p:spPr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aus einer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OpenAPI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Spezifikation den Server Java Code generieren lassen zu können, muss das API YAML File mit eingecheckt werden, um dem Generator zur Verfügung zu stehen.</a:t>
            </a:r>
          </a:p>
          <a:p>
            <a:endParaRPr lang="de-DE" dirty="0"/>
          </a:p>
        </p:txBody>
      </p:sp>
      <p:pic>
        <p:nvPicPr>
          <p:cNvPr id="4" name="Grafik 3" descr="Ein Bild, das Text, Screenshot, Software, Zahl enthält.&#10;&#10;Automatisch generierte Beschreibung">
            <a:extLst>
              <a:ext uri="{FF2B5EF4-FFF2-40B4-BE49-F238E27FC236}">
                <a16:creationId xmlns:a16="http://schemas.microsoft.com/office/drawing/2014/main" id="{75FFA755-CBB9-7074-DC96-C1851CB42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359" y="1998027"/>
            <a:ext cx="4693285" cy="28619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7402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EB15C-5048-7B5B-6795-E5D034B5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19500" cy="1325563"/>
          </a:xfrm>
        </p:spPr>
        <p:txBody>
          <a:bodyPr/>
          <a:lstStyle/>
          <a:p>
            <a:r>
              <a:rPr lang="de-DE" dirty="0"/>
              <a:t>Maven Konfiguration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7515B4-828C-07FE-D413-534D39FCD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95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dem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openapi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-generator-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maven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-Plugin kann aus dem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OpenAPI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YAML File der benötigte Source-Code generiert werden, als auch die DTOs.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Zusätzlich wird eine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Delegate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Klasse generiert, die wir zur Anbindung des vollständig generierten Server Stubs an unsere Server Implementierung verwenden können.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E10B05-7B79-F1CB-2D03-54CB1DB617C9}"/>
              </a:ext>
            </a:extLst>
          </p:cNvPr>
          <p:cNvSpPr txBox="1"/>
          <p:nvPr/>
        </p:nvSpPr>
        <p:spPr>
          <a:xfrm>
            <a:off x="5257800" y="818157"/>
            <a:ext cx="6096000" cy="52216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plugins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plugin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&lt;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org.openapitools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&lt;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openapi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-generator-maven-plugin&lt;/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&gt;6.4.0&lt;/</a:t>
            </a:r>
            <a:r>
              <a:rPr lang="en-US" sz="12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i="1" dirty="0">
                <a:solidFill>
                  <a:srgbClr val="808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executions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execution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&lt;</a:t>
            </a:r>
            <a:r>
              <a:rPr lang="en-US" sz="12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goals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&lt;</a:t>
            </a:r>
            <a:r>
              <a:rPr lang="en-US" sz="12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goal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&gt;generate&lt;/</a:t>
            </a:r>
            <a:r>
              <a:rPr lang="en-US" sz="12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goal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&lt;/</a:t>
            </a:r>
            <a:r>
              <a:rPr lang="en-US" sz="12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goals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&lt;</a:t>
            </a:r>
            <a:r>
              <a:rPr lang="en-US" sz="12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configuration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                    &lt;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inputSpec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&gt;${</a:t>
            </a:r>
            <a:r>
              <a:rPr lang="en-US" sz="12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project.basedir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}/</a:t>
            </a:r>
            <a:r>
              <a:rPr lang="en-US" sz="12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/main/resources/</a:t>
            </a:r>
            <a:r>
              <a:rPr lang="en-US" sz="12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openapi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kurs_openapi.yaml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inputSpec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&lt;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generatorName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jaxrs-resteasy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generatorName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&lt;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apiPackage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at.cgsit.jeemicro.openapi.api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apiPackage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&lt;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modelPackage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at.cgsit.jeemicro.openapi.model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modelPackage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&lt;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supportingFilesToGenerate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ApiUtil.java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&lt;/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supportingFilesToGenerate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&lt;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configOptions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&lt;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delegatePattern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&gt;true&lt;/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delegatePattern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&lt;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sourceFolder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2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/gen/main/java&lt;/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sourceFolder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&lt;/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configOptions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&lt;/</a:t>
            </a:r>
            <a:r>
              <a:rPr lang="en-US" sz="12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configuration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&lt;/</a:t>
            </a:r>
            <a:r>
              <a:rPr lang="en-US" sz="12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execution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&lt;/</a:t>
            </a:r>
            <a:r>
              <a:rPr lang="en-US" sz="12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executions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&lt;/</a:t>
            </a:r>
            <a:r>
              <a:rPr lang="en-US" sz="12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plugin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de-D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5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8ECF0-F2B2-CB45-0384-32CBFF6D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87800" cy="1325563"/>
          </a:xfrm>
        </p:spPr>
        <p:txBody>
          <a:bodyPr/>
          <a:lstStyle/>
          <a:p>
            <a:r>
              <a:rPr lang="de-DE" dirty="0"/>
              <a:t>Maven Source</a:t>
            </a:r>
            <a:br>
              <a:rPr lang="de-DE" dirty="0"/>
            </a:br>
            <a:r>
              <a:rPr lang="de-DE" dirty="0"/>
              <a:t> Directory </a:t>
            </a:r>
            <a:r>
              <a:rPr lang="de-DE" dirty="0" err="1"/>
              <a:t>Config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3E4E5F-D331-2240-05F6-06E93DE04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7800" cy="4351338"/>
          </a:xfrm>
        </p:spPr>
        <p:txBody>
          <a:bodyPr/>
          <a:lstStyle/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Mittels Maven Helper Plugin können die temporären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directories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korrekt zum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Intellij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 für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maven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den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Classpath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hinzugefügt werden.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48CAA04-D05E-E89D-AA0C-1D470829C79C}"/>
              </a:ext>
            </a:extLst>
          </p:cNvPr>
          <p:cNvSpPr txBox="1"/>
          <p:nvPr/>
        </p:nvSpPr>
        <p:spPr>
          <a:xfrm>
            <a:off x="5251450" y="711200"/>
            <a:ext cx="6337300" cy="492288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plugin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sz="14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org.codehaus.mojo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groupId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sz="14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&gt;build-helper-maven-plugin&lt;/</a:t>
            </a:r>
            <a:r>
              <a:rPr lang="en-US" sz="14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artifactId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&gt;3.4.0&lt;/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&lt;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executions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&lt;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execution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&lt;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&gt;add-source&lt;/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&lt;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phase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&gt;generate-sources&lt;/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phase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&lt;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goals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&lt;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goal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&gt;add-source&lt;/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goal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&lt;/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goals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&lt;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configuration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&lt;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sources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&lt;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source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&gt;target/generated-sources/annotations&lt;/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source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&lt;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source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&gt;target/generated-sources/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openapi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/gen/main/java&lt;/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source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&lt;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source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&gt;target/generated-sources/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openapi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/main/java&lt;/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source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    &lt;/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sources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    &lt;/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configuration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&lt;/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execution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&lt;/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executions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plugin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9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943F24-6B0A-B502-2EF8-8E8205002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OpenAPI</a:t>
            </a:r>
            <a:r>
              <a:rPr lang="de-DE" dirty="0"/>
              <a:t> – Generierter Output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CA49DC-D978-D902-8F5B-F63CCE755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0" y="1690688"/>
            <a:ext cx="4019550" cy="4351338"/>
          </a:xfrm>
          <a:solidFill>
            <a:schemeClr val="bg2"/>
          </a:solidFill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Generierten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OpenAPI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Files inkludieren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GenTestdtoAPI.java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GenTestdtoAPIService.java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GenTestDTO.java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GenTestdtoApiServiceImpl.java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Dateien sind für das IntelliJ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projekt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 für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maven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als SOURCE Folder sichtbar</a:t>
            </a:r>
          </a:p>
          <a:p>
            <a:endParaRPr lang="de-DE" dirty="0"/>
          </a:p>
        </p:txBody>
      </p:sp>
      <p:pic>
        <p:nvPicPr>
          <p:cNvPr id="4" name="Grafik 3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4192A0D5-4968-6F59-A935-4CB98EFF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412" y="1690688"/>
            <a:ext cx="3430588" cy="435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0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76105-C0BC-F837-978F-3FA6E8B4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Generierter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696686-C346-90DC-EB2C-C2A77844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945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Quellcode wird für den Server korrekt generiert.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Mittels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Generated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 Interface und Implementierung können wir das API Service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bean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implementieren das die Anbindung an unseren manuellen Code erledigt.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390777C-1F99-9C53-2E03-CBC6AE3174C5}"/>
              </a:ext>
            </a:extLst>
          </p:cNvPr>
          <p:cNvSpPr txBox="1"/>
          <p:nvPr/>
        </p:nvSpPr>
        <p:spPr>
          <a:xfrm>
            <a:off x="5168900" y="684333"/>
            <a:ext cx="6096000" cy="53839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@Path(</a:t>
            </a:r>
            <a:r>
              <a:rPr lang="en-US" sz="14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"/gen_testdto"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@io.swagger.annotations.Api(description = </a:t>
            </a:r>
            <a:r>
              <a:rPr lang="en-US" sz="14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"the </a:t>
            </a:r>
            <a:r>
              <a:rPr lang="en-US" sz="1400" b="1" dirty="0" err="1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gen_testdto</a:t>
            </a:r>
            <a:r>
              <a:rPr lang="en-US" sz="14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API"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@javax.annotation.Generated(value = </a:t>
            </a:r>
            <a:r>
              <a:rPr lang="en-US" sz="14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org.openapitools.codegen.languages.JavaResteasyServerCodegen</a:t>
            </a:r>
            <a:r>
              <a:rPr lang="en-US" sz="14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, date = </a:t>
            </a:r>
            <a:r>
              <a:rPr lang="en-US" sz="14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"2023-05-30T22:30:49.429154200+02:00[Europe/Berlin]"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GenTestdtoApi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{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@Inject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GenTestdtoApiService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service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@GET   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@Produces({ </a:t>
            </a:r>
            <a:r>
              <a:rPr lang="en-US" sz="14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"application/</a:t>
            </a:r>
            <a:r>
              <a:rPr lang="en-US" sz="1400" b="1" dirty="0" err="1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json</a:t>
            </a:r>
            <a:r>
              <a:rPr lang="en-US" sz="14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"application/xml" 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@io.swagger.annotations.ApiOperation(value = </a:t>
            </a:r>
            <a:r>
              <a:rPr lang="en-US" sz="14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, notes = </a:t>
            </a:r>
            <a:r>
              <a:rPr lang="en-US" sz="14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, response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GenTestDTO.</a:t>
            </a:r>
            <a:r>
              <a:rPr lang="en-US" sz="14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responseContainer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"List"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, tags={ </a:t>
            </a:r>
            <a:r>
              <a:rPr lang="en-US" sz="14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"Generated Test </a:t>
            </a:r>
            <a:r>
              <a:rPr lang="en-US" sz="1400" b="1" dirty="0" err="1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Dto</a:t>
            </a:r>
            <a:r>
              <a:rPr lang="en-US" sz="14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Resource"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, })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@io.swagger.annotations.ApiResponses(value = { 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@io.swagger.annotations.ApiResponse(code = </a:t>
            </a:r>
            <a:r>
              <a:rPr lang="en-US" sz="1400" dirty="0">
                <a:solidFill>
                  <a:srgbClr val="0000FF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200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, message = </a:t>
            </a:r>
            <a:r>
              <a:rPr lang="en-US" sz="14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"OK"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, response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GenTestDTO.</a:t>
            </a:r>
            <a:r>
              <a:rPr lang="en-US" sz="14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responseContainer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"List"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 })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public 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Response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genTestdtoGet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(@Context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SecurityContext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securityContext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throws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NotFoundException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return </a:t>
            </a:r>
            <a:r>
              <a:rPr lang="en-US" sz="1400" b="1" dirty="0" err="1">
                <a:solidFill>
                  <a:srgbClr val="660E7A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service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.genTestdtoGet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securityContext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@DELETE</a:t>
            </a:r>
            <a:b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   @Path(</a:t>
            </a:r>
            <a:r>
              <a:rPr lang="en-US" sz="1400" b="1" dirty="0">
                <a:solidFill>
                  <a:srgbClr val="008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"/{id}"</a:t>
            </a:r>
            <a:r>
              <a:rPr lang="en-US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20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B854D-521C-F969-717D-42575705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Limitierungen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11DAEF-12AA-2CFE-D483-8BE72F80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dem Stand 30.05. kann der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openapi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generator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die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pakete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noch nicht für den neuen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pfad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generieren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de-DE" sz="1400" b="1" dirty="0" err="1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de-DE" sz="1400" b="1" dirty="0">
                <a:solidFill>
                  <a:srgbClr val="00008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effectLst/>
                <a:latin typeface="JetBrains Mono"/>
                <a:ea typeface="Times New Roman" panose="02020603050405020304" pitchFamily="18" charset="0"/>
                <a:cs typeface="Courier New" panose="02070309020205020404" pitchFamily="49" charset="0"/>
              </a:rPr>
              <a:t>jakarta.ws.rs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Sobald dies behoben ist, kann der Generator entsprechend dem Beispiel genutzt werden.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084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40FC9-A087-47F2-9776-0A68F5B2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Danke für Ihre Aufmerksamkeit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B7BBA-87A7-4956-B1EC-2C70F3058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87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824</Words>
  <Application>Microsoft Office PowerPoint</Application>
  <PresentationFormat>Breitbild</PresentationFormat>
  <Paragraphs>32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OpenSansRegular</vt:lpstr>
      <vt:lpstr>Office</vt:lpstr>
      <vt:lpstr>OpenAPI Api-First  (Generate Sources)</vt:lpstr>
      <vt:lpstr>Inhalt</vt:lpstr>
      <vt:lpstr>OpenAPI File first</vt:lpstr>
      <vt:lpstr>Maven Konfiguration</vt:lpstr>
      <vt:lpstr>Maven Source  Directory Config</vt:lpstr>
      <vt:lpstr>OpenAPI – Generierter Output</vt:lpstr>
      <vt:lpstr>Generierter Code</vt:lpstr>
      <vt:lpstr>Limitierungen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43</cp:revision>
  <dcterms:created xsi:type="dcterms:W3CDTF">2021-11-20T17:21:29Z</dcterms:created>
  <dcterms:modified xsi:type="dcterms:W3CDTF">2023-06-08T13:06:05Z</dcterms:modified>
</cp:coreProperties>
</file>