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321" r:id="rId4"/>
    <p:sldId id="322" r:id="rId5"/>
    <p:sldId id="323" r:id="rId6"/>
    <p:sldId id="27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9" autoAdjust="0"/>
    <p:restoredTop sz="95822" autoAdjust="0"/>
  </p:normalViewPr>
  <p:slideViewPr>
    <p:cSldViewPr snapToGrid="0">
      <p:cViewPr varScale="1">
        <p:scale>
          <a:sx n="123" d="100"/>
          <a:sy n="123" d="100"/>
        </p:scale>
        <p:origin x="130" y="3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JPA </a:t>
            </a:r>
            <a:br>
              <a:rPr lang="de-DE" dirty="0"/>
            </a:br>
            <a:r>
              <a:rPr lang="de-DE" dirty="0"/>
              <a:t>Java </a:t>
            </a:r>
            <a:r>
              <a:rPr lang="de-DE" dirty="0" err="1"/>
              <a:t>Persistance</a:t>
            </a:r>
            <a:r>
              <a:rPr lang="de-DE" dirty="0"/>
              <a:t> API</a:t>
            </a:r>
            <a:br>
              <a:rPr lang="de-DE" dirty="0"/>
            </a:br>
            <a:r>
              <a:rPr lang="de-DE" dirty="0"/>
              <a:t>O/R Mapping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2023</a:t>
            </a:r>
          </a:p>
          <a:p>
            <a:r>
              <a:rPr lang="de-DE" dirty="0"/>
              <a:t>Version 1.0.7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78" y="3828975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i="0" dirty="0">
                <a:solidFill>
                  <a:srgbClr val="333333"/>
                </a:solidFill>
                <a:effectLst/>
              </a:rPr>
              <a:t>JPA </a:t>
            </a:r>
            <a:r>
              <a:rPr lang="de-DE" dirty="0">
                <a:solidFill>
                  <a:srgbClr val="333333"/>
                </a:solidFill>
              </a:rPr>
              <a:t>Metamodel </a:t>
            </a:r>
            <a:r>
              <a:rPr lang="de-DE" dirty="0" err="1">
                <a:solidFill>
                  <a:srgbClr val="333333"/>
                </a:solidFill>
              </a:rPr>
              <a:t>Klasses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FA4A-92B2-A5C1-3E20-444E7D5A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JPA Metamodel - generate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D67A-8187-4C23-26B7-CF7E55E9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7954" cy="4351338"/>
          </a:xfrm>
        </p:spPr>
        <p:txBody>
          <a:bodyPr/>
          <a:lstStyle/>
          <a:p>
            <a:r>
              <a:rPr lang="en" dirty="0"/>
              <a:t>Plugin for JPA Model Gen Processor into Compile maven Phase</a:t>
            </a:r>
          </a:p>
          <a:p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7EF47-9DF8-D065-E3C7-460BC11E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90" y="2490108"/>
            <a:ext cx="7906664" cy="30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6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63A5-69B5-B589-8DED-C08874CB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Generated Ouptut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3AB3B-DBC2-F927-6EA1-C72B62693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591" y="2528839"/>
            <a:ext cx="4078903" cy="2095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38BAD-5EB8-90A5-B099-CD6F8ED15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53" y="2411928"/>
            <a:ext cx="5767621" cy="23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9231-CABE-B58E-C898-112DD635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3640A-1877-D2B8-AE48-CBCCAD05A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324" y="1530203"/>
            <a:ext cx="6697793" cy="4351338"/>
          </a:xfrm>
        </p:spPr>
      </p:pic>
    </p:spTree>
    <p:extLst>
      <p:ext uri="{BB962C8B-B14F-4D97-AF65-F5344CB8AC3E}">
        <p14:creationId xmlns:p14="http://schemas.microsoft.com/office/powerpoint/2010/main" val="79659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44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JPA  Java Persistance API O/R Mapping</vt:lpstr>
      <vt:lpstr>Content</vt:lpstr>
      <vt:lpstr>JPA Metamodel - generate</vt:lpstr>
      <vt:lpstr>Generated Ouptut</vt:lpstr>
      <vt:lpstr>Usage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46</cp:revision>
  <dcterms:created xsi:type="dcterms:W3CDTF">2021-11-20T17:21:29Z</dcterms:created>
  <dcterms:modified xsi:type="dcterms:W3CDTF">2025-03-26T07:56:47Z</dcterms:modified>
</cp:coreProperties>
</file>