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7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9" autoAdjust="0"/>
    <p:restoredTop sz="95822" autoAdjust="0"/>
  </p:normalViewPr>
  <p:slideViewPr>
    <p:cSldViewPr snapToGrid="0">
      <p:cViewPr varScale="1">
        <p:scale>
          <a:sx n="115" d="100"/>
          <a:sy n="115" d="100"/>
        </p:scale>
        <p:origin x="625" y="1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openliberty.io/star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IBM Open Liberty </a:t>
            </a:r>
            <a:br>
              <a:rPr lang="de-DE" dirty="0"/>
            </a:br>
            <a:r>
              <a:rPr lang="de-DE" dirty="0"/>
              <a:t>Grundlagen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JEE Microservices</a:t>
            </a:r>
          </a:p>
          <a:p>
            <a:r>
              <a:rPr lang="de-DE" dirty="0"/>
              <a:t>@ CGS IT – 2023</a:t>
            </a:r>
          </a:p>
          <a:p>
            <a:r>
              <a:rPr lang="de-DE" dirty="0"/>
              <a:t>Version 1.0.5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F6FB90-AB9B-FD32-955B-A31D25B35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63144"/>
            <a:ext cx="1526082" cy="93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i="0" dirty="0">
                <a:solidFill>
                  <a:srgbClr val="333333"/>
                </a:solidFill>
                <a:effectLst/>
              </a:rPr>
              <a:t>Was ist </a:t>
            </a:r>
            <a:r>
              <a:rPr lang="de-DE" dirty="0">
                <a:solidFill>
                  <a:srgbClr val="333333"/>
                </a:solidFill>
              </a:rPr>
              <a:t>Open Liberty</a:t>
            </a:r>
            <a:endParaRPr lang="de-DE" dirty="0"/>
          </a:p>
          <a:p>
            <a:r>
              <a:rPr lang="de-DE" dirty="0">
                <a:solidFill>
                  <a:srgbClr val="333333"/>
                </a:solidFill>
              </a:rPr>
              <a:t>Open Liberty</a:t>
            </a:r>
            <a:r>
              <a:rPr lang="de-DE" dirty="0"/>
              <a:t> - Architektur</a:t>
            </a:r>
          </a:p>
          <a:p>
            <a:pPr algn="l"/>
            <a:r>
              <a:rPr lang="de-DE" dirty="0">
                <a:solidFill>
                  <a:srgbClr val="333333"/>
                </a:solidFill>
              </a:rPr>
              <a:t>Open Liberty – Projekt </a:t>
            </a:r>
            <a:r>
              <a:rPr lang="de-DE" dirty="0" err="1">
                <a:solidFill>
                  <a:srgbClr val="333333"/>
                </a:solidFill>
              </a:rPr>
              <a:t>erstellung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A8AE9-682D-CDB1-184E-1A7188AA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Liberty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125EE4-9103-3468-4B4D-F414B8BC0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lightweight open framework for building fast and efficient cloud-native Java microservices.</a:t>
            </a:r>
          </a:p>
          <a:p>
            <a:r>
              <a:rPr lang="en-US" dirty="0"/>
              <a:t>Build cloud-native apps and microservices while running only what you need. Open </a:t>
            </a:r>
            <a:r>
              <a:rPr lang="en-US" dirty="0" err="1"/>
              <a:t>LibertyTM</a:t>
            </a:r>
            <a:r>
              <a:rPr lang="en-US" dirty="0"/>
              <a:t> is the most flexible server runtime available to </a:t>
            </a:r>
            <a:r>
              <a:rPr lang="en-US" dirty="0" err="1"/>
              <a:t>JavaTM</a:t>
            </a:r>
            <a:r>
              <a:rPr lang="en-US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17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A5974-598F-4A1D-EA9C-7E27A147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Liberty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4F5CCE-F26C-9DDD-9791-874339648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4489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Liberty bietet einen Wizard an um das Startprojekt entsprechend schnell generieren zu können.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https://openliberty.io/start/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FD17690E-A3CD-637C-4934-42223DA62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743" y="2432534"/>
            <a:ext cx="5098056" cy="27169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758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57987-C665-403D-3DEE-2A000749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Liberty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AC2B1F-FAB6-C4CE-B36A-E41F806F1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6739" cy="4351338"/>
          </a:xfrm>
        </p:spPr>
        <p:txBody>
          <a:bodyPr/>
          <a:lstStyle/>
          <a:p>
            <a:r>
              <a:rPr lang="de-DE" dirty="0"/>
              <a:t>Maven </a:t>
            </a:r>
            <a:r>
              <a:rPr lang="de-DE" dirty="0" err="1"/>
              <a:t>commands</a:t>
            </a:r>
            <a:r>
              <a:rPr lang="de-DE" dirty="0"/>
              <a:t> wie bei Quarkus </a:t>
            </a:r>
          </a:p>
          <a:p>
            <a:r>
              <a:rPr lang="de-DE" dirty="0"/>
              <a:t>Server </a:t>
            </a:r>
            <a:r>
              <a:rPr lang="de-DE" dirty="0" err="1"/>
              <a:t>Starup</a:t>
            </a:r>
            <a:r>
              <a:rPr lang="de-DE" dirty="0"/>
              <a:t> </a:t>
            </a:r>
            <a:r>
              <a:rPr lang="de-DE" dirty="0" err="1"/>
              <a:t>Console</a:t>
            </a:r>
            <a:r>
              <a:rPr lang="de-DE" dirty="0"/>
              <a:t> bietet die Einstiegs URLs bereits an</a:t>
            </a:r>
          </a:p>
          <a:p>
            <a:endParaRPr lang="de-DE" dirty="0"/>
          </a:p>
        </p:txBody>
      </p:sp>
      <p:pic>
        <p:nvPicPr>
          <p:cNvPr id="4" name="Grafik 3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5C147DF0-78E7-3F98-F8AB-FB5ADEA2E9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069" y="1672992"/>
            <a:ext cx="2535199" cy="450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1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2BBBD-34A6-661B-AD90-CC18FC85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Liberty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862E35-C2AA-2720-61C0-7C2E133AC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8443" cy="4351338"/>
          </a:xfrm>
        </p:spPr>
        <p:txBody>
          <a:bodyPr/>
          <a:lstStyle/>
          <a:p>
            <a:r>
              <a:rPr lang="de-DE" dirty="0"/>
              <a:t>Konfiguration via server.xml </a:t>
            </a:r>
            <a:r>
              <a:rPr lang="de-DE" dirty="0" err="1"/>
              <a:t>file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ADE517B0-DC2E-0A65-FF14-A62012D42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44" y="2047006"/>
            <a:ext cx="5858161" cy="34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9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F4832-47B9-50B6-F7CC-6E69B8E8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Liberty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079A1D-4653-2097-46BC-802DDF132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6252" cy="4351338"/>
          </a:xfrm>
        </p:spPr>
        <p:txBody>
          <a:bodyPr/>
          <a:lstStyle/>
          <a:p>
            <a:r>
              <a:rPr lang="de-DE" dirty="0"/>
              <a:t>Swagger </a:t>
            </a:r>
            <a:r>
              <a:rPr lang="de-DE" dirty="0" err="1"/>
              <a:t>console</a:t>
            </a:r>
            <a:endParaRPr lang="de-DE" dirty="0"/>
          </a:p>
          <a:p>
            <a:r>
              <a:rPr lang="de-DE" dirty="0" err="1"/>
              <a:t>OpenAPI</a:t>
            </a:r>
            <a:r>
              <a:rPr lang="de-DE" dirty="0"/>
              <a:t> als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url</a:t>
            </a:r>
            <a:r>
              <a:rPr lang="de-DE" dirty="0"/>
              <a:t> verfügbar</a:t>
            </a:r>
          </a:p>
          <a:p>
            <a:r>
              <a:rPr lang="de-DE" dirty="0"/>
              <a:t>Health und </a:t>
            </a:r>
            <a:r>
              <a:rPr lang="de-DE" dirty="0" err="1"/>
              <a:t>Metrics</a:t>
            </a:r>
            <a:r>
              <a:rPr lang="de-DE"/>
              <a:t> auch.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66BB117-D40F-8E58-6A44-7905B396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358" y="1385515"/>
            <a:ext cx="5911057" cy="408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2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134</Words>
  <Application>Microsoft Office PowerPoint</Application>
  <PresentationFormat>Breitbild</PresentationFormat>
  <Paragraphs>24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IBM Open Liberty  Grundlagen</vt:lpstr>
      <vt:lpstr>Inhalt</vt:lpstr>
      <vt:lpstr>Open Liberty</vt:lpstr>
      <vt:lpstr>Open Liberty</vt:lpstr>
      <vt:lpstr>Open Liberty</vt:lpstr>
      <vt:lpstr>Open Liberty</vt:lpstr>
      <vt:lpstr>Open Liberty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31</cp:revision>
  <dcterms:created xsi:type="dcterms:W3CDTF">2021-11-20T17:21:29Z</dcterms:created>
  <dcterms:modified xsi:type="dcterms:W3CDTF">2023-06-08T13:06:52Z</dcterms:modified>
</cp:coreProperties>
</file>