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E746-B1D4-4D72-BD15-187603C16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D8261-A7C5-41EB-9FCD-64E41D7DF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0707-3526-4213-B6ED-A1D05093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9E1A-EE58-4124-916A-B7AEDE88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F794-067C-411A-BA94-50A9F693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5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F7D9-79A2-45AE-8EA7-20BD3CC9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031E-0A1D-454A-8643-9DC23A01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F52F-01C1-4582-996F-E275A116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5EEA-F419-4D1E-BA53-3E404C95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003A-F699-4AEE-AF55-CB1A3CB4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48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11DFA-765C-45FA-A36E-1630917A9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710DC-C88D-4ACB-BC4D-4D4262AF0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B04E-6443-48CC-8802-33328EFD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3B18-6E5F-4436-9FB1-EF7AC461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771C-39CB-4FA3-BB8D-79FFEEA6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2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796A-0F13-4402-9B59-03FC5FC1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D0B4-035A-4CF4-A3B1-52421CA1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3759-2C68-471E-BB06-05A4F624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5CA2-F005-4C6A-8F49-5783FA2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648F-27BB-4FAD-8C5A-9833C77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02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EF50-4149-44F0-89FF-84C75CD1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44618-CB59-4C3A-AABA-91672E5F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2DEC-879F-4882-8C23-192085EA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717C-EA71-41AD-A6E6-781C2265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B426-F4A0-4FFB-9309-8196D35C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9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296-D752-4975-92DF-D7E3D1CE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D4EF-E041-4A5B-AAE0-747370DD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BAE5-BC75-47A5-9B6A-F1B22119B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520C8-C662-4844-97E2-E5FF8598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6C24-A349-4EE8-BBE8-0A23799D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2CDC7-2867-4B85-9AD3-AFDA8780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43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4D34-4018-496A-9723-916BD7BA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7A1FC-7024-4ACB-8E08-97FA76F5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412B1-D6F7-4560-BFD4-4DDD9640A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90BD2-A1A4-491A-8C0C-95EAE1F09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5878F-6751-4CD1-8E1B-A41E3E1F5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68225-E73E-4C36-B3C0-2799A6A0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EF6F6-C606-44D6-92DF-D2640A7E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55369-6644-48BC-8D03-6CE6432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44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BB04-B4CF-478D-8EF7-AAC28B5D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0D52A-4D06-4058-9684-16E4E083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D4D8E-A2CE-4741-919C-6C35B4BD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8267-94F2-49D3-92EC-4F9F6D1C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60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57931-9012-4270-91C5-5627CD2E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A2035-FF12-45A6-86A4-CC65AED5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115C9-C91F-499C-BF68-8824DCBC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92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9224-FC62-41F8-8A48-3B8FC4F8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58A2-D85C-4058-B9E8-452068A9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68C5D-E2E0-49D4-AF23-D4C91DDA6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63855-ECD0-4E21-A1CF-D3E1CD4C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9D27-1A23-4052-B108-AA4FC343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B1D6-EA54-44F0-9916-ED6A3B18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2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9C23-680E-4314-8A99-D40E9E63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F087D-DCED-4D0E-8434-BD104BC9A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2189C-D558-490D-ABF5-A08C050A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889C-45CC-4784-A1B3-7657910E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2807C-0579-4659-9595-EFF354BF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5E69-4348-44BE-BBC9-80252561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51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0782-3FA3-4DA5-A79E-34A8EB7A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4AEC4-CE27-44E9-BFDA-C4C24294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3DD5-00EC-44F7-838C-226A86FFD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9503-16B2-40A3-824E-C21AF8CF694C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9357-42F8-47B7-BBB1-B16790A69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9B25-E2A0-416D-87F6-776F3FD5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2BA9-EF6E-4D4F-BD4B-759F644236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8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6DF89E-7A01-4A96-8845-6052EAB23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3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5C96A-52BF-4667-A344-5667344A5C4C}"/>
              </a:ext>
            </a:extLst>
          </p:cNvPr>
          <p:cNvSpPr txBox="1"/>
          <p:nvPr/>
        </p:nvSpPr>
        <p:spPr>
          <a:xfrm>
            <a:off x="2967136" y="1681517"/>
            <a:ext cx="40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Welcome to the Maze Game. Let’s get started!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BB197-3961-42FA-A24C-8510C98108E4}"/>
              </a:ext>
            </a:extLst>
          </p:cNvPr>
          <p:cNvSpPr txBox="1"/>
          <p:nvPr/>
        </p:nvSpPr>
        <p:spPr>
          <a:xfrm>
            <a:off x="4052596" y="4714818"/>
            <a:ext cx="40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First of all, we need to enter a name. Click the ‘Enter Name’ textbox above!</a:t>
            </a:r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1B8AEDF-F667-4F7F-AE81-B3BFF3F0FB40}"/>
              </a:ext>
            </a:extLst>
          </p:cNvPr>
          <p:cNvSpPr/>
          <p:nvPr/>
        </p:nvSpPr>
        <p:spPr>
          <a:xfrm>
            <a:off x="4618654" y="3825551"/>
            <a:ext cx="2836505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46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E7E15-7916-4949-B675-24CEDA15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3AB98-2DA9-46B5-84FC-88B9E058F06B}"/>
              </a:ext>
            </a:extLst>
          </p:cNvPr>
          <p:cNvSpPr txBox="1"/>
          <p:nvPr/>
        </p:nvSpPr>
        <p:spPr>
          <a:xfrm>
            <a:off x="2155373" y="1560219"/>
            <a:ext cx="40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Now, let’s select a difficulty. It’s your first time playing so 10x10 is a good idea.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16E29D0F-ABDA-40F4-8177-D84EC214014F}"/>
              </a:ext>
            </a:extLst>
          </p:cNvPr>
          <p:cNvSpPr/>
          <p:nvPr/>
        </p:nvSpPr>
        <p:spPr>
          <a:xfrm>
            <a:off x="662474" y="2286000"/>
            <a:ext cx="1371599" cy="5207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1F0E5-D9C2-48CC-9F89-7F9833E3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1A86C-49AF-4C81-BB48-8C7E5ACB8D87}"/>
              </a:ext>
            </a:extLst>
          </p:cNvPr>
          <p:cNvSpPr txBox="1"/>
          <p:nvPr/>
        </p:nvSpPr>
        <p:spPr>
          <a:xfrm>
            <a:off x="2146042" y="4807272"/>
            <a:ext cx="40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We can enter a maze seed if we wish to. In this case, we’ll enter the seed ‘CAFE’ (which is a valid hexadecimal number).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A1E7391E-A3B3-4529-9E0F-31A84A5B76A6}"/>
              </a:ext>
            </a:extLst>
          </p:cNvPr>
          <p:cNvSpPr/>
          <p:nvPr/>
        </p:nvSpPr>
        <p:spPr>
          <a:xfrm>
            <a:off x="387222" y="4886722"/>
            <a:ext cx="1684174" cy="5207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07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AEDAA-5E6A-4046-891F-71CFC16C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391A1-FEF8-470E-B6D3-BCB0112ED0AD}"/>
              </a:ext>
            </a:extLst>
          </p:cNvPr>
          <p:cNvSpPr txBox="1"/>
          <p:nvPr/>
        </p:nvSpPr>
        <p:spPr>
          <a:xfrm>
            <a:off x="7277879" y="4574007"/>
            <a:ext cx="40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Now we’re all set to begin playing the game – so let’s go!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AAB67538-25F8-4B51-9010-4118E88E6809}"/>
              </a:ext>
            </a:extLst>
          </p:cNvPr>
          <p:cNvSpPr/>
          <p:nvPr/>
        </p:nvSpPr>
        <p:spPr>
          <a:xfrm>
            <a:off x="7669763" y="3757717"/>
            <a:ext cx="2855167" cy="81628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4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0C0A2-9020-4D7C-A51A-F46DD984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F8332-5BD1-4462-A7A8-546E82953251}"/>
              </a:ext>
            </a:extLst>
          </p:cNvPr>
          <p:cNvSpPr txBox="1"/>
          <p:nvPr/>
        </p:nvSpPr>
        <p:spPr>
          <a:xfrm>
            <a:off x="335901" y="3836889"/>
            <a:ext cx="300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All the information we have entered is on this side of the game screen.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D0DA9-9366-4B0D-BF63-1C7C16323F03}"/>
              </a:ext>
            </a:extLst>
          </p:cNvPr>
          <p:cNvSpPr txBox="1"/>
          <p:nvPr/>
        </p:nvSpPr>
        <p:spPr>
          <a:xfrm>
            <a:off x="8988489" y="3560081"/>
            <a:ext cx="300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On this side is the timer and the gamepad, which we can use to control our player. </a:t>
            </a:r>
          </a:p>
          <a:p>
            <a:r>
              <a:rPr lang="en-AU" dirty="0">
                <a:latin typeface="Arial Black" panose="020B0A04020102020204" pitchFamily="34" charset="0"/>
              </a:rPr>
              <a:t>Let’s move to the right to begin moving through the maze.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EB1D1-39B1-4E0B-BB15-5715816B2181}"/>
              </a:ext>
            </a:extLst>
          </p:cNvPr>
          <p:cNvSpPr txBox="1"/>
          <p:nvPr/>
        </p:nvSpPr>
        <p:spPr>
          <a:xfrm>
            <a:off x="1160105" y="58361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We start up here…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B9DCD-0F29-4F1D-81F6-483DB5E4D064}"/>
              </a:ext>
            </a:extLst>
          </p:cNvPr>
          <p:cNvSpPr txBox="1"/>
          <p:nvPr/>
        </p:nvSpPr>
        <p:spPr>
          <a:xfrm>
            <a:off x="8892074" y="6343714"/>
            <a:ext cx="310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And want to get here…</a:t>
            </a:r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AFCE6144-5938-4EE7-AB8D-DD2690386656}"/>
              </a:ext>
            </a:extLst>
          </p:cNvPr>
          <p:cNvSpPr/>
          <p:nvPr/>
        </p:nvSpPr>
        <p:spPr>
          <a:xfrm>
            <a:off x="10580915" y="2674835"/>
            <a:ext cx="475861" cy="4789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18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DEC91-F41E-4857-876D-E28526EA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336AB-41D2-4F63-BC73-20D288CEF66D}"/>
              </a:ext>
            </a:extLst>
          </p:cNvPr>
          <p:cNvSpPr txBox="1"/>
          <p:nvPr/>
        </p:nvSpPr>
        <p:spPr>
          <a:xfrm>
            <a:off x="8994709" y="3715591"/>
            <a:ext cx="30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Hooray! We’ve moved one cell to the right. Let’s move one more.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3396FD52-FFF3-463C-8EB0-4796A2E91566}"/>
              </a:ext>
            </a:extLst>
          </p:cNvPr>
          <p:cNvSpPr/>
          <p:nvPr/>
        </p:nvSpPr>
        <p:spPr>
          <a:xfrm>
            <a:off x="10580915" y="2674835"/>
            <a:ext cx="475861" cy="4789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86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68CCF-FCB7-449E-AE1C-528FDF6F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9D802DDA-F4CE-4646-8AF5-339E3CFC5344}"/>
              </a:ext>
            </a:extLst>
          </p:cNvPr>
          <p:cNvSpPr/>
          <p:nvPr/>
        </p:nvSpPr>
        <p:spPr>
          <a:xfrm>
            <a:off x="10161037" y="3094713"/>
            <a:ext cx="475861" cy="4789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2D269-D633-4F5C-B9C1-3197C1BED285}"/>
              </a:ext>
            </a:extLst>
          </p:cNvPr>
          <p:cNvSpPr txBox="1"/>
          <p:nvPr/>
        </p:nvSpPr>
        <p:spPr>
          <a:xfrm>
            <a:off x="8994709" y="3715591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We now need to move down one cell.</a:t>
            </a:r>
          </a:p>
        </p:txBody>
      </p:sp>
    </p:spTree>
    <p:extLst>
      <p:ext uri="{BB962C8B-B14F-4D97-AF65-F5344CB8AC3E}">
        <p14:creationId xmlns:p14="http://schemas.microsoft.com/office/powerpoint/2010/main" val="364731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04C4-1207-43D9-AACF-DB8E640B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289B-460B-4B9D-ADE1-11F9CA1A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65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Bashford</dc:creator>
  <cp:lastModifiedBy>Jack Bashford</cp:lastModifiedBy>
  <cp:revision>4</cp:revision>
  <dcterms:created xsi:type="dcterms:W3CDTF">2022-05-25T06:24:51Z</dcterms:created>
  <dcterms:modified xsi:type="dcterms:W3CDTF">2022-05-25T09:22:40Z</dcterms:modified>
</cp:coreProperties>
</file>