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BD3"/>
    <a:srgbClr val="EDEB93"/>
    <a:srgbClr val="D49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75" d="100"/>
          <a:sy n="75" d="100"/>
        </p:scale>
        <p:origin x="21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1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7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7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3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9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8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8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A630-87A2-4096-A6E4-4AF8A2A988F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51E0-DD5A-48B1-8A89-6946AF3C7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7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1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1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1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C47F9810-62F2-4FFB-ABE2-DCFC97D6512E}"/>
              </a:ext>
            </a:extLst>
          </p:cNvPr>
          <p:cNvCxnSpPr>
            <a:cxnSpLocks/>
            <a:stCxn id="28" idx="0"/>
            <a:endCxn id="7" idx="3"/>
          </p:cNvCxnSpPr>
          <p:nvPr/>
        </p:nvCxnSpPr>
        <p:spPr>
          <a:xfrm rot="16200000" flipV="1">
            <a:off x="2504278" y="2745743"/>
            <a:ext cx="4949633" cy="69088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2D304B-1353-434E-B84C-2F3842C2F52F}"/>
              </a:ext>
            </a:extLst>
          </p:cNvPr>
          <p:cNvSpPr/>
          <p:nvPr/>
        </p:nvSpPr>
        <p:spPr>
          <a:xfrm>
            <a:off x="2999754" y="1736291"/>
            <a:ext cx="1633898" cy="480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초록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 빨강</a:t>
            </a:r>
            <a:endParaRPr lang="en-US" altLang="ko-KR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카운트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A091128A-2A8A-4C0D-823F-885D316AC656}"/>
              </a:ext>
            </a:extLst>
          </p:cNvPr>
          <p:cNvSpPr/>
          <p:nvPr/>
        </p:nvSpPr>
        <p:spPr>
          <a:xfrm>
            <a:off x="2999755" y="1056138"/>
            <a:ext cx="1633898" cy="480766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초음파 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8A7BF4-0870-4211-A8C7-1BB662BC642A}"/>
              </a:ext>
            </a:extLst>
          </p:cNvPr>
          <p:cNvSpPr/>
          <p:nvPr/>
        </p:nvSpPr>
        <p:spPr>
          <a:xfrm>
            <a:off x="2999755" y="375983"/>
            <a:ext cx="1633898" cy="480767"/>
          </a:xfrm>
          <a:prstGeom prst="roundRect">
            <a:avLst>
              <a:gd name="adj" fmla="val 50000"/>
            </a:avLst>
          </a:prstGeom>
          <a:solidFill>
            <a:srgbClr val="D4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초록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 빨강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순서도: 지연 7">
            <a:extLst>
              <a:ext uri="{FF2B5EF4-FFF2-40B4-BE49-F238E27FC236}">
                <a16:creationId xmlns:a16="http://schemas.microsoft.com/office/drawing/2014/main" id="{FBC0A5E8-18DC-402C-A189-E587237B3025}"/>
              </a:ext>
            </a:extLst>
          </p:cNvPr>
          <p:cNvSpPr/>
          <p:nvPr/>
        </p:nvSpPr>
        <p:spPr>
          <a:xfrm>
            <a:off x="672364" y="5696740"/>
            <a:ext cx="1633898" cy="480766"/>
          </a:xfrm>
          <a:prstGeom prst="flowChartDelay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카운트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EE15-1B5A-4D16-B08C-9342A0845BDF}"/>
              </a:ext>
            </a:extLst>
          </p:cNvPr>
          <p:cNvSpPr/>
          <p:nvPr/>
        </p:nvSpPr>
        <p:spPr>
          <a:xfrm>
            <a:off x="2999754" y="3085841"/>
            <a:ext cx="1633898" cy="480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노랑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카운트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F0E019F-778D-4D10-BE00-0053C1D6955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816704" y="856750"/>
            <a:ext cx="0" cy="1993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B732870B-A16B-414B-A4C2-5AB17CEF468D}"/>
              </a:ext>
            </a:extLst>
          </p:cNvPr>
          <p:cNvSpPr/>
          <p:nvPr/>
        </p:nvSpPr>
        <p:spPr>
          <a:xfrm>
            <a:off x="2999754" y="2410374"/>
            <a:ext cx="1633898" cy="480766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초음파 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7DFDBD-97A6-4FF6-89D3-94AF64923861}"/>
              </a:ext>
            </a:extLst>
          </p:cNvPr>
          <p:cNvSpPr/>
          <p:nvPr/>
        </p:nvSpPr>
        <p:spPr>
          <a:xfrm>
            <a:off x="2999754" y="4446148"/>
            <a:ext cx="1633898" cy="480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빨강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 초록</a:t>
            </a:r>
            <a:endParaRPr lang="en-US" altLang="ko-KR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카운트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1C7153F2-622F-4C1F-98B4-0E25FA964297}"/>
              </a:ext>
            </a:extLst>
          </p:cNvPr>
          <p:cNvSpPr/>
          <p:nvPr/>
        </p:nvSpPr>
        <p:spPr>
          <a:xfrm>
            <a:off x="2999755" y="3768722"/>
            <a:ext cx="1633898" cy="480766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초음파 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8E7A6E-973A-487C-921C-1BF12C6665C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816703" y="1536904"/>
            <a:ext cx="1" cy="1993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657FF74-000A-41DA-A7A1-1B94C00DAEB1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816703" y="2217057"/>
            <a:ext cx="0" cy="1933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754DE8-48F3-454D-BAD9-796F65E2DC3A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816703" y="2891140"/>
            <a:ext cx="0" cy="19470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F1356C-749C-47D8-9954-40EF1E1FDEE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816703" y="3566607"/>
            <a:ext cx="1" cy="2021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078085-359A-4DAC-B07C-6ADC77E7975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3816703" y="4249488"/>
            <a:ext cx="1" cy="1966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82271DF1-A59A-4C2F-B4F7-5F1E6BAF0876}"/>
              </a:ext>
            </a:extLst>
          </p:cNvPr>
          <p:cNvSpPr/>
          <p:nvPr/>
        </p:nvSpPr>
        <p:spPr>
          <a:xfrm>
            <a:off x="4858405" y="1536904"/>
            <a:ext cx="1938698" cy="903334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초음파 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&amp;&amp;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156AA4A3-A91E-42EE-A3C1-2D64ECB5FD11}"/>
              </a:ext>
            </a:extLst>
          </p:cNvPr>
          <p:cNvSpPr/>
          <p:nvPr/>
        </p:nvSpPr>
        <p:spPr>
          <a:xfrm>
            <a:off x="7021858" y="1736291"/>
            <a:ext cx="1633898" cy="480766"/>
          </a:xfrm>
          <a:prstGeom prst="parallelogram">
            <a:avLst/>
          </a:prstGeom>
          <a:solidFill>
            <a:srgbClr val="C8A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F3F670-A176-4FB6-B9D9-F34FA017B51A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633652" y="1976674"/>
            <a:ext cx="224753" cy="1189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AE6F85-D89C-4AB9-9B4E-ABBE37ADE045}"/>
              </a:ext>
            </a:extLst>
          </p:cNvPr>
          <p:cNvCxnSpPr>
            <a:cxnSpLocks/>
            <a:stCxn id="19" idx="3"/>
            <a:endCxn id="20" idx="5"/>
          </p:cNvCxnSpPr>
          <p:nvPr/>
        </p:nvCxnSpPr>
        <p:spPr>
          <a:xfrm flipV="1">
            <a:off x="6797103" y="1976674"/>
            <a:ext cx="284851" cy="1189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50262C-BAA4-4109-AFE5-9007C68A9C72}"/>
              </a:ext>
            </a:extLst>
          </p:cNvPr>
          <p:cNvCxnSpPr>
            <a:cxnSpLocks/>
            <a:stCxn id="20" idx="4"/>
            <a:endCxn id="9" idx="3"/>
          </p:cNvCxnSpPr>
          <p:nvPr/>
        </p:nvCxnSpPr>
        <p:spPr>
          <a:xfrm flipH="1">
            <a:off x="4633652" y="2217057"/>
            <a:ext cx="3205155" cy="11091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8CF9BFB5-552E-4318-B04B-30CE3E39503D}"/>
              </a:ext>
            </a:extLst>
          </p:cNvPr>
          <p:cNvSpPr/>
          <p:nvPr/>
        </p:nvSpPr>
        <p:spPr>
          <a:xfrm>
            <a:off x="4858407" y="4249488"/>
            <a:ext cx="1938698" cy="866786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초음파 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&amp;&amp;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0811E5A0-A084-42B3-93E1-59499370CE68}"/>
              </a:ext>
            </a:extLst>
          </p:cNvPr>
          <p:cNvSpPr/>
          <p:nvPr/>
        </p:nvSpPr>
        <p:spPr>
          <a:xfrm>
            <a:off x="7021858" y="4442334"/>
            <a:ext cx="1633898" cy="480766"/>
          </a:xfrm>
          <a:prstGeom prst="parallelogram">
            <a:avLst/>
          </a:prstGeom>
          <a:solidFill>
            <a:srgbClr val="C8A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2BBDE2-E887-4210-BDEC-82593D4433EB}"/>
              </a:ext>
            </a:extLst>
          </p:cNvPr>
          <p:cNvCxnSpPr>
            <a:cxnSpLocks/>
            <a:stCxn id="24" idx="3"/>
            <a:endCxn id="25" idx="5"/>
          </p:cNvCxnSpPr>
          <p:nvPr/>
        </p:nvCxnSpPr>
        <p:spPr>
          <a:xfrm flipV="1">
            <a:off x="6797105" y="4682717"/>
            <a:ext cx="284849" cy="1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47B926-B1F7-4C7D-9216-0CCA70613730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4633652" y="4682881"/>
            <a:ext cx="224755" cy="36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188DBBED-CDCB-4A96-935C-D527D11510B9}"/>
              </a:ext>
            </a:extLst>
          </p:cNvPr>
          <p:cNvSpPr/>
          <p:nvPr/>
        </p:nvSpPr>
        <p:spPr>
          <a:xfrm>
            <a:off x="4355185" y="5566000"/>
            <a:ext cx="1938698" cy="1335534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압력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&amp;&amp; 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초록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&amp;&amp;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빨강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A8084AA2-A431-4C18-8CA9-F18C880B42EC}"/>
              </a:ext>
            </a:extLst>
          </p:cNvPr>
          <p:cNvSpPr/>
          <p:nvPr/>
        </p:nvSpPr>
        <p:spPr>
          <a:xfrm>
            <a:off x="7021858" y="7231941"/>
            <a:ext cx="1633898" cy="480766"/>
          </a:xfrm>
          <a:prstGeom prst="parallelogram">
            <a:avLst/>
          </a:prstGeom>
          <a:solidFill>
            <a:srgbClr val="C8A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경고음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937E21-4002-4E60-919B-5C3ECFF54041}"/>
              </a:ext>
            </a:extLst>
          </p:cNvPr>
          <p:cNvSpPr/>
          <p:nvPr/>
        </p:nvSpPr>
        <p:spPr>
          <a:xfrm>
            <a:off x="672364" y="3768722"/>
            <a:ext cx="1633898" cy="702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파랑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개폐기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90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F5D28B-C63F-4E6C-B41D-111BB0B6F771}"/>
              </a:ext>
            </a:extLst>
          </p:cNvPr>
          <p:cNvSpPr/>
          <p:nvPr/>
        </p:nvSpPr>
        <p:spPr>
          <a:xfrm>
            <a:off x="672364" y="4732731"/>
            <a:ext cx="1633898" cy="702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노랑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초록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9148A4-5981-4A75-9BD1-26A0634E1FD4}"/>
              </a:ext>
            </a:extLst>
          </p:cNvPr>
          <p:cNvSpPr/>
          <p:nvPr/>
        </p:nvSpPr>
        <p:spPr>
          <a:xfrm>
            <a:off x="672364" y="6438985"/>
            <a:ext cx="1633898" cy="662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노랑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 빨강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빨강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순서도: 지연 32">
            <a:extLst>
              <a:ext uri="{FF2B5EF4-FFF2-40B4-BE49-F238E27FC236}">
                <a16:creationId xmlns:a16="http://schemas.microsoft.com/office/drawing/2014/main" id="{C977143C-AC30-4749-94DD-0551B0059782}"/>
              </a:ext>
            </a:extLst>
          </p:cNvPr>
          <p:cNvSpPr/>
          <p:nvPr/>
        </p:nvSpPr>
        <p:spPr>
          <a:xfrm>
            <a:off x="672364" y="7362681"/>
            <a:ext cx="1633898" cy="480766"/>
          </a:xfrm>
          <a:prstGeom prst="flowChartDelay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카운트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7E9B1B-FEA1-49B2-AF34-3275870B8129}"/>
              </a:ext>
            </a:extLst>
          </p:cNvPr>
          <p:cNvSpPr/>
          <p:nvPr/>
        </p:nvSpPr>
        <p:spPr>
          <a:xfrm>
            <a:off x="672364" y="8104926"/>
            <a:ext cx="1633898" cy="480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개폐기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6FECBD2-F17C-4D2C-B7F4-6F1ACBC0495A}"/>
              </a:ext>
            </a:extLst>
          </p:cNvPr>
          <p:cNvCxnSpPr>
            <a:cxnSpLocks/>
            <a:stCxn id="29" idx="5"/>
            <a:endCxn id="28" idx="2"/>
          </p:cNvCxnSpPr>
          <p:nvPr/>
        </p:nvCxnSpPr>
        <p:spPr>
          <a:xfrm rot="10800000">
            <a:off x="5324534" y="6901534"/>
            <a:ext cx="1757420" cy="57079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33003F-9CB5-45CF-8D48-392CACA1FB80}"/>
              </a:ext>
            </a:extLst>
          </p:cNvPr>
          <p:cNvCxnSpPr>
            <a:cxnSpLocks/>
            <a:stCxn id="34" idx="1"/>
            <a:endCxn id="7" idx="1"/>
          </p:cNvCxnSpPr>
          <p:nvPr/>
        </p:nvCxnSpPr>
        <p:spPr>
          <a:xfrm rot="10800000" flipH="1">
            <a:off x="672363" y="616367"/>
            <a:ext cx="2327391" cy="7728942"/>
          </a:xfrm>
          <a:prstGeom prst="bentConnector3">
            <a:avLst>
              <a:gd name="adj1" fmla="val -982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C9E6C5-6044-4061-A317-DFE1FCC2B87C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489313" y="4471252"/>
            <a:ext cx="0" cy="2614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230FC09-9174-48BA-8813-1F031422D2E8}"/>
              </a:ext>
            </a:extLst>
          </p:cNvPr>
          <p:cNvCxnSpPr>
            <a:cxnSpLocks/>
            <a:stCxn id="31" idx="2"/>
            <a:endCxn id="8" idx="0"/>
          </p:cNvCxnSpPr>
          <p:nvPr/>
        </p:nvCxnSpPr>
        <p:spPr>
          <a:xfrm>
            <a:off x="1489313" y="5435261"/>
            <a:ext cx="0" cy="2614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9F772D-EAD2-4025-B5F5-2106ABC97FE2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>
            <a:off x="1489313" y="6177506"/>
            <a:ext cx="0" cy="2614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0F5E3DA-E4AA-4A8F-AC83-38288DBE88C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1489313" y="7101202"/>
            <a:ext cx="0" cy="2614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3BB0288-4275-4C51-8A36-888DFA953BB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489313" y="7843447"/>
            <a:ext cx="0" cy="2614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8352A5-5E8E-44B7-8F6F-7FFD95C5AB18}"/>
              </a:ext>
            </a:extLst>
          </p:cNvPr>
          <p:cNvCxnSpPr>
            <a:cxnSpLocks/>
            <a:stCxn id="9" idx="1"/>
            <a:endCxn id="30" idx="0"/>
          </p:cNvCxnSpPr>
          <p:nvPr/>
        </p:nvCxnSpPr>
        <p:spPr>
          <a:xfrm flipH="1">
            <a:off x="1489313" y="3326224"/>
            <a:ext cx="1510441" cy="4424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C5C28CA-BB5C-436A-8E02-16DE723EBBB0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578296" y="616367"/>
            <a:ext cx="421458" cy="407016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3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연결선: 꺾임 260">
            <a:extLst>
              <a:ext uri="{FF2B5EF4-FFF2-40B4-BE49-F238E27FC236}">
                <a16:creationId xmlns:a16="http://schemas.microsoft.com/office/drawing/2014/main" id="{67D0A8A9-6DBF-47E6-B935-9A8471C47167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 flipH="1" flipV="1">
            <a:off x="3654142" y="1736291"/>
            <a:ext cx="4778957" cy="2946426"/>
          </a:xfrm>
          <a:prstGeom prst="bentConnector4">
            <a:avLst>
              <a:gd name="adj1" fmla="val -6041"/>
              <a:gd name="adj2" fmla="val 107759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D6552-8D96-4A58-90CB-70CF18929594}"/>
              </a:ext>
            </a:extLst>
          </p:cNvPr>
          <p:cNvSpPr/>
          <p:nvPr/>
        </p:nvSpPr>
        <p:spPr>
          <a:xfrm>
            <a:off x="2837193" y="1736291"/>
            <a:ext cx="1633898" cy="480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초록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 빨강</a:t>
            </a:r>
            <a:endParaRPr lang="en-US" altLang="ko-KR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카운트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D3F18A09-7556-4900-AE3F-0ED708DC15CC}"/>
              </a:ext>
            </a:extLst>
          </p:cNvPr>
          <p:cNvSpPr/>
          <p:nvPr/>
        </p:nvSpPr>
        <p:spPr>
          <a:xfrm>
            <a:off x="2837194" y="1056138"/>
            <a:ext cx="1633898" cy="480766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초음파 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FAD75DC-75DB-4E22-8EB0-C6B8D0AF48F3}"/>
              </a:ext>
            </a:extLst>
          </p:cNvPr>
          <p:cNvSpPr/>
          <p:nvPr/>
        </p:nvSpPr>
        <p:spPr>
          <a:xfrm>
            <a:off x="2837194" y="375983"/>
            <a:ext cx="1633898" cy="480767"/>
          </a:xfrm>
          <a:prstGeom prst="roundRect">
            <a:avLst>
              <a:gd name="adj" fmla="val 50000"/>
            </a:avLst>
          </a:prstGeom>
          <a:solidFill>
            <a:srgbClr val="D4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초록 </a:t>
            </a:r>
            <a:r>
              <a:rPr lang="en-US" altLang="ko-KR" sz="105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  <a:p>
            <a:pPr algn="ctr"/>
            <a:r>
              <a:rPr lang="ko-KR" altLang="en-US" sz="105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 빨강 </a:t>
            </a:r>
            <a:r>
              <a:rPr lang="en-US" altLang="ko-KR" sz="105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56013F21-038E-48E1-80B2-B6303F8191BD}"/>
              </a:ext>
            </a:extLst>
          </p:cNvPr>
          <p:cNvSpPr/>
          <p:nvPr/>
        </p:nvSpPr>
        <p:spPr>
          <a:xfrm>
            <a:off x="509803" y="5696740"/>
            <a:ext cx="1633898" cy="480766"/>
          </a:xfrm>
          <a:prstGeom prst="flowChartDelay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카운트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1304C0-1FC7-4D3D-B7AC-26566634F3A9}"/>
              </a:ext>
            </a:extLst>
          </p:cNvPr>
          <p:cNvSpPr/>
          <p:nvPr/>
        </p:nvSpPr>
        <p:spPr>
          <a:xfrm>
            <a:off x="2837193" y="3085841"/>
            <a:ext cx="1633898" cy="480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노랑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카운트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3594DA-57E8-40AF-B27A-FF8FDD48EA7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654143" y="856750"/>
            <a:ext cx="0" cy="1993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354ABE43-843B-490B-BE0E-CC28DB50F15D}"/>
              </a:ext>
            </a:extLst>
          </p:cNvPr>
          <p:cNvSpPr/>
          <p:nvPr/>
        </p:nvSpPr>
        <p:spPr>
          <a:xfrm>
            <a:off x="2837193" y="2410374"/>
            <a:ext cx="1633898" cy="480766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초음파 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157195-3F26-44BB-B77A-AF090486DE3B}"/>
              </a:ext>
            </a:extLst>
          </p:cNvPr>
          <p:cNvSpPr/>
          <p:nvPr/>
        </p:nvSpPr>
        <p:spPr>
          <a:xfrm>
            <a:off x="2837193" y="4446148"/>
            <a:ext cx="1633898" cy="480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빨강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 초록</a:t>
            </a:r>
            <a:endParaRPr lang="en-US" altLang="ko-KR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카운트</a:t>
            </a: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E3002610-6F70-4FDD-B704-5472D8BDC57C}"/>
              </a:ext>
            </a:extLst>
          </p:cNvPr>
          <p:cNvSpPr/>
          <p:nvPr/>
        </p:nvSpPr>
        <p:spPr>
          <a:xfrm>
            <a:off x="2837194" y="3768722"/>
            <a:ext cx="1633898" cy="480766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초음파 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D25CB2-D282-4F2A-80D6-56719233C39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654142" y="1536904"/>
            <a:ext cx="1" cy="19938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024975-E1F1-40F4-BFCC-25CF240FFCD5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3654142" y="2217057"/>
            <a:ext cx="0" cy="1933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496A22B-2EC3-46F9-BC7A-3782E6B654E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3654142" y="2891140"/>
            <a:ext cx="0" cy="19470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F63CCF-30EA-4D1B-BF50-CBE2D7FB6F28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>
            <a:off x="3654142" y="3566607"/>
            <a:ext cx="1" cy="2021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C24450B-0BE1-426B-BB92-AE0F0E867E9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3654142" y="4249488"/>
            <a:ext cx="1" cy="1966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09D074BA-4EEC-4523-9A7C-7B32CB16A864}"/>
              </a:ext>
            </a:extLst>
          </p:cNvPr>
          <p:cNvSpPr/>
          <p:nvPr/>
        </p:nvSpPr>
        <p:spPr>
          <a:xfrm>
            <a:off x="4695844" y="1536904"/>
            <a:ext cx="1938698" cy="903334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초음파 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&amp;&amp;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</p:txBody>
      </p:sp>
      <p:sp>
        <p:nvSpPr>
          <p:cNvPr id="48" name="평행 사변형 47">
            <a:extLst>
              <a:ext uri="{FF2B5EF4-FFF2-40B4-BE49-F238E27FC236}">
                <a16:creationId xmlns:a16="http://schemas.microsoft.com/office/drawing/2014/main" id="{C788155A-4DCD-4F88-A77F-FA2B99B6E88E}"/>
              </a:ext>
            </a:extLst>
          </p:cNvPr>
          <p:cNvSpPr/>
          <p:nvPr/>
        </p:nvSpPr>
        <p:spPr>
          <a:xfrm>
            <a:off x="6859297" y="1736291"/>
            <a:ext cx="1633898" cy="480766"/>
          </a:xfrm>
          <a:prstGeom prst="parallelogram">
            <a:avLst/>
          </a:prstGeom>
          <a:solidFill>
            <a:srgbClr val="C8A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74B7466-0D41-46E7-A70A-DA5A9B7B2EE5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>
            <a:off x="4471091" y="1976674"/>
            <a:ext cx="224753" cy="1189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B5170AC-5293-491C-A01A-A4C041F73E88}"/>
              </a:ext>
            </a:extLst>
          </p:cNvPr>
          <p:cNvCxnSpPr>
            <a:cxnSpLocks/>
            <a:stCxn id="47" idx="3"/>
            <a:endCxn id="48" idx="5"/>
          </p:cNvCxnSpPr>
          <p:nvPr/>
        </p:nvCxnSpPr>
        <p:spPr>
          <a:xfrm flipV="1">
            <a:off x="6634542" y="1976674"/>
            <a:ext cx="284851" cy="1189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FD5703A-2A33-409D-83D8-5C8F035E6EBC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4471091" y="2217057"/>
            <a:ext cx="3205155" cy="110916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CD96BF86-8401-4ECC-8F35-B29A9EB31CEC}"/>
              </a:ext>
            </a:extLst>
          </p:cNvPr>
          <p:cNvSpPr/>
          <p:nvPr/>
        </p:nvSpPr>
        <p:spPr>
          <a:xfrm>
            <a:off x="4695846" y="4249488"/>
            <a:ext cx="1938698" cy="866786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초음파 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&amp;&amp;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</p:txBody>
      </p:sp>
      <p:sp>
        <p:nvSpPr>
          <p:cNvPr id="59" name="평행 사변형 58">
            <a:extLst>
              <a:ext uri="{FF2B5EF4-FFF2-40B4-BE49-F238E27FC236}">
                <a16:creationId xmlns:a16="http://schemas.microsoft.com/office/drawing/2014/main" id="{8A69ECAB-A235-4C8E-BD30-9E90AE12FC35}"/>
              </a:ext>
            </a:extLst>
          </p:cNvPr>
          <p:cNvSpPr/>
          <p:nvPr/>
        </p:nvSpPr>
        <p:spPr>
          <a:xfrm>
            <a:off x="6859297" y="4442334"/>
            <a:ext cx="1633898" cy="480766"/>
          </a:xfrm>
          <a:prstGeom prst="parallelogram">
            <a:avLst/>
          </a:prstGeom>
          <a:solidFill>
            <a:srgbClr val="C8A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F6EA282-2134-4682-89A9-F3C38CFBAC72}"/>
              </a:ext>
            </a:extLst>
          </p:cNvPr>
          <p:cNvCxnSpPr>
            <a:cxnSpLocks/>
            <a:stCxn id="58" idx="3"/>
            <a:endCxn id="59" idx="5"/>
          </p:cNvCxnSpPr>
          <p:nvPr/>
        </p:nvCxnSpPr>
        <p:spPr>
          <a:xfrm flipV="1">
            <a:off x="6634544" y="4682717"/>
            <a:ext cx="284849" cy="1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EFA1436-903C-4E6A-BACB-05862FB26C63}"/>
              </a:ext>
            </a:extLst>
          </p:cNvPr>
          <p:cNvCxnSpPr>
            <a:cxnSpLocks/>
            <a:stCxn id="28" idx="3"/>
            <a:endCxn id="58" idx="1"/>
          </p:cNvCxnSpPr>
          <p:nvPr/>
        </p:nvCxnSpPr>
        <p:spPr>
          <a:xfrm flipV="1">
            <a:off x="4471091" y="4682881"/>
            <a:ext cx="224755" cy="365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44A086BA-A227-4DCD-88E7-ACCA23B88E4D}"/>
              </a:ext>
            </a:extLst>
          </p:cNvPr>
          <p:cNvSpPr/>
          <p:nvPr/>
        </p:nvSpPr>
        <p:spPr>
          <a:xfrm>
            <a:off x="4192624" y="5566000"/>
            <a:ext cx="1938698" cy="1335534"/>
          </a:xfrm>
          <a:prstGeom prst="diamond">
            <a:avLst/>
          </a:prstGeom>
          <a:solidFill>
            <a:srgbClr val="EDE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압력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&amp;&amp; 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초록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&amp;&amp;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빨강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</p:txBody>
      </p:sp>
      <p:sp>
        <p:nvSpPr>
          <p:cNvPr id="66" name="평행 사변형 65">
            <a:extLst>
              <a:ext uri="{FF2B5EF4-FFF2-40B4-BE49-F238E27FC236}">
                <a16:creationId xmlns:a16="http://schemas.microsoft.com/office/drawing/2014/main" id="{239947A1-70B2-47CD-8BF3-5A18E5F76F4F}"/>
              </a:ext>
            </a:extLst>
          </p:cNvPr>
          <p:cNvSpPr/>
          <p:nvPr/>
        </p:nvSpPr>
        <p:spPr>
          <a:xfrm>
            <a:off x="6859297" y="7231941"/>
            <a:ext cx="1633898" cy="480766"/>
          </a:xfrm>
          <a:prstGeom prst="parallelogram">
            <a:avLst/>
          </a:prstGeom>
          <a:solidFill>
            <a:srgbClr val="C8A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경고음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AF7DB76-E453-4C62-B659-FC8CFB897E14}"/>
              </a:ext>
            </a:extLst>
          </p:cNvPr>
          <p:cNvSpPr/>
          <p:nvPr/>
        </p:nvSpPr>
        <p:spPr>
          <a:xfrm>
            <a:off x="509803" y="3768722"/>
            <a:ext cx="1633898" cy="702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Test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파랑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개페기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90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D6553F-F8C9-4114-B390-10A0ADF66E5E}"/>
              </a:ext>
            </a:extLst>
          </p:cNvPr>
          <p:cNvSpPr/>
          <p:nvPr/>
        </p:nvSpPr>
        <p:spPr>
          <a:xfrm>
            <a:off x="509803" y="4732731"/>
            <a:ext cx="1633898" cy="702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노랑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초록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1F25A3-CB00-468B-8622-B1EC292D0815}"/>
              </a:ext>
            </a:extLst>
          </p:cNvPr>
          <p:cNvSpPr/>
          <p:nvPr/>
        </p:nvSpPr>
        <p:spPr>
          <a:xfrm>
            <a:off x="509803" y="6438985"/>
            <a:ext cx="1633898" cy="662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노랑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사람 빨강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OFF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차량 빨강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ON</a:t>
            </a:r>
            <a:endParaRPr lang="ko-KR" altLang="en-US" sz="105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3" name="순서도: 지연 72">
            <a:extLst>
              <a:ext uri="{FF2B5EF4-FFF2-40B4-BE49-F238E27FC236}">
                <a16:creationId xmlns:a16="http://schemas.microsoft.com/office/drawing/2014/main" id="{1B4DF9F3-FFB2-4C84-8BE2-CFCBAF7CDFE8}"/>
              </a:ext>
            </a:extLst>
          </p:cNvPr>
          <p:cNvSpPr/>
          <p:nvPr/>
        </p:nvSpPr>
        <p:spPr>
          <a:xfrm>
            <a:off x="509803" y="7362681"/>
            <a:ext cx="1633898" cy="480766"/>
          </a:xfrm>
          <a:prstGeom prst="flowChartDelay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카운트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C4A3076-39D9-4A05-A545-C05CCE28BF74}"/>
              </a:ext>
            </a:extLst>
          </p:cNvPr>
          <p:cNvSpPr/>
          <p:nvPr/>
        </p:nvSpPr>
        <p:spPr>
          <a:xfrm>
            <a:off x="509803" y="8104926"/>
            <a:ext cx="1633898" cy="480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개폐기 </a:t>
            </a:r>
            <a:r>
              <a:rPr lang="en-US" altLang="ko-KR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도</a:t>
            </a: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61F16C71-328F-4A43-A56D-E075131D5CA5}"/>
              </a:ext>
            </a:extLst>
          </p:cNvPr>
          <p:cNvCxnSpPr>
            <a:cxnSpLocks/>
            <a:stCxn id="66" idx="5"/>
            <a:endCxn id="65" idx="2"/>
          </p:cNvCxnSpPr>
          <p:nvPr/>
        </p:nvCxnSpPr>
        <p:spPr>
          <a:xfrm rot="10800000">
            <a:off x="5161973" y="6901534"/>
            <a:ext cx="1757420" cy="57079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4F053F3-9708-45A4-AC41-16AC3713968B}"/>
              </a:ext>
            </a:extLst>
          </p:cNvPr>
          <p:cNvCxnSpPr>
            <a:cxnSpLocks/>
            <a:stCxn id="75" idx="1"/>
            <a:endCxn id="8" idx="1"/>
          </p:cNvCxnSpPr>
          <p:nvPr/>
        </p:nvCxnSpPr>
        <p:spPr>
          <a:xfrm rot="10800000" flipH="1">
            <a:off x="509802" y="616367"/>
            <a:ext cx="2327391" cy="7728942"/>
          </a:xfrm>
          <a:prstGeom prst="bentConnector3">
            <a:avLst>
              <a:gd name="adj1" fmla="val -982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0BA2505-42E7-4834-A934-B52BA9E10DFE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1326752" y="4471252"/>
            <a:ext cx="0" cy="2614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F69EF54-E06D-4692-B646-EC33E68FF991}"/>
              </a:ext>
            </a:extLst>
          </p:cNvPr>
          <p:cNvCxnSpPr>
            <a:cxnSpLocks/>
            <a:stCxn id="70" idx="2"/>
            <a:endCxn id="9" idx="0"/>
          </p:cNvCxnSpPr>
          <p:nvPr/>
        </p:nvCxnSpPr>
        <p:spPr>
          <a:xfrm>
            <a:off x="1326752" y="5435261"/>
            <a:ext cx="0" cy="2614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80E186B-B80A-400A-B39A-2B581B6A3B53}"/>
              </a:ext>
            </a:extLst>
          </p:cNvPr>
          <p:cNvCxnSpPr>
            <a:cxnSpLocks/>
            <a:stCxn id="9" idx="2"/>
            <a:endCxn id="72" idx="0"/>
          </p:cNvCxnSpPr>
          <p:nvPr/>
        </p:nvCxnSpPr>
        <p:spPr>
          <a:xfrm>
            <a:off x="1326752" y="6177506"/>
            <a:ext cx="0" cy="2614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E5AC692-8572-4D16-9433-901E27190A89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1326752" y="7101202"/>
            <a:ext cx="0" cy="2614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39BDE13-E2ED-4C67-8F0E-DBBFD09D56B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>
            <a:off x="1326752" y="7843447"/>
            <a:ext cx="0" cy="26147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C967F56-B12F-40B4-B9D1-F164CA5D224C}"/>
              </a:ext>
            </a:extLst>
          </p:cNvPr>
          <p:cNvCxnSpPr>
            <a:cxnSpLocks/>
            <a:stCxn id="19" idx="1"/>
            <a:endCxn id="69" idx="0"/>
          </p:cNvCxnSpPr>
          <p:nvPr/>
        </p:nvCxnSpPr>
        <p:spPr>
          <a:xfrm flipH="1">
            <a:off x="1326752" y="3326224"/>
            <a:ext cx="1510441" cy="4424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A91DB4E1-1341-4001-B8A9-29268D784097}"/>
              </a:ext>
            </a:extLst>
          </p:cNvPr>
          <p:cNvCxnSpPr>
            <a:cxnSpLocks/>
            <a:stCxn id="28" idx="1"/>
            <a:endCxn id="5" idx="1"/>
          </p:cNvCxnSpPr>
          <p:nvPr/>
        </p:nvCxnSpPr>
        <p:spPr>
          <a:xfrm rot="10800000">
            <a:off x="2837193" y="1976675"/>
            <a:ext cx="12700" cy="270985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1B1122CD-C414-42EC-954E-80A3FA9710B7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4460240" y="2184400"/>
            <a:ext cx="701733" cy="3381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4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186</Words>
  <Application>Microsoft Office PowerPoint</Application>
  <PresentationFormat>사용자 지정</PresentationFormat>
  <Paragraphs>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김수진</dc:creator>
  <cp:lastModifiedBy>이다솔</cp:lastModifiedBy>
  <cp:revision>4</cp:revision>
  <dcterms:created xsi:type="dcterms:W3CDTF">2021-10-12T03:54:18Z</dcterms:created>
  <dcterms:modified xsi:type="dcterms:W3CDTF">2021-10-14T16:30:28Z</dcterms:modified>
</cp:coreProperties>
</file>