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795" autoAdjust="0"/>
    <p:restoredTop sz="94660"/>
  </p:normalViewPr>
  <p:slideViewPr>
    <p:cSldViewPr snapToGrid="0">
      <p:cViewPr>
        <p:scale>
          <a:sx n="125" d="100"/>
          <a:sy n="125" d="100"/>
        </p:scale>
        <p:origin x="47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EA630-87A2-4096-A6E4-4AF8A2A988FD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51E0-DD5A-48B1-8A89-6946AF3C79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633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EA630-87A2-4096-A6E4-4AF8A2A988FD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51E0-DD5A-48B1-8A89-6946AF3C79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8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EA630-87A2-4096-A6E4-4AF8A2A988FD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51E0-DD5A-48B1-8A89-6946AF3C79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779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EA630-87A2-4096-A6E4-4AF8A2A988FD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51E0-DD5A-48B1-8A89-6946AF3C79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995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EA630-87A2-4096-A6E4-4AF8A2A988FD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51E0-DD5A-48B1-8A89-6946AF3C79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470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EA630-87A2-4096-A6E4-4AF8A2A988FD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51E0-DD5A-48B1-8A89-6946AF3C79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002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EA630-87A2-4096-A6E4-4AF8A2A988FD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51E0-DD5A-48B1-8A89-6946AF3C79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541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EA630-87A2-4096-A6E4-4AF8A2A988FD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51E0-DD5A-48B1-8A89-6946AF3C79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922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EA630-87A2-4096-A6E4-4AF8A2A988FD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51E0-DD5A-48B1-8A89-6946AF3C79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229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EA630-87A2-4096-A6E4-4AF8A2A988FD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51E0-DD5A-48B1-8A89-6946AF3C79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438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EA630-87A2-4096-A6E4-4AF8A2A988FD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51E0-DD5A-48B1-8A89-6946AF3C79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359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EA630-87A2-4096-A6E4-4AF8A2A988FD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951E0-DD5A-48B1-8A89-6946AF3C79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648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C40D622-F052-4F48-A68F-1D55AE6DB36A}"/>
              </a:ext>
            </a:extLst>
          </p:cNvPr>
          <p:cNvSpPr/>
          <p:nvPr/>
        </p:nvSpPr>
        <p:spPr>
          <a:xfrm>
            <a:off x="2496512" y="288207"/>
            <a:ext cx="1065076" cy="30345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차량 초록 </a:t>
            </a:r>
            <a:r>
              <a:rPr lang="en-US" altLang="ko-KR" sz="1000" dirty="0"/>
              <a:t>ON</a:t>
            </a:r>
          </a:p>
          <a:p>
            <a:pPr algn="ctr"/>
            <a:r>
              <a:rPr lang="ko-KR" altLang="en-US" sz="1000" dirty="0"/>
              <a:t>사람 빨강 </a:t>
            </a:r>
            <a:r>
              <a:rPr lang="en-US" altLang="ko-KR" sz="1000" dirty="0"/>
              <a:t>ON</a:t>
            </a:r>
            <a:endParaRPr lang="ko-KR" altLang="en-US" sz="10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3F75855-5C70-4C87-903D-5DD7120C8447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3029050" y="591661"/>
            <a:ext cx="1" cy="42225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47A76921-A4E1-419B-8B9E-BF2E185AEFCE}"/>
              </a:ext>
            </a:extLst>
          </p:cNvPr>
          <p:cNvSpPr/>
          <p:nvPr/>
        </p:nvSpPr>
        <p:spPr>
          <a:xfrm>
            <a:off x="2361458" y="1013915"/>
            <a:ext cx="1335185" cy="3034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차량 초록</a:t>
            </a:r>
            <a:r>
              <a:rPr lang="en-US" altLang="ko-KR" sz="1000" dirty="0"/>
              <a:t>, </a:t>
            </a:r>
            <a:r>
              <a:rPr lang="ko-KR" altLang="en-US" sz="1000" dirty="0"/>
              <a:t>사람 빨강 </a:t>
            </a:r>
            <a:r>
              <a:rPr lang="en-US" altLang="ko-KR" sz="1000" dirty="0"/>
              <a:t>5</a:t>
            </a:r>
            <a:r>
              <a:rPr lang="ko-KR" altLang="en-US" sz="1000" dirty="0"/>
              <a:t>초 카운트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4E21C0A-DF9F-456B-91B7-888C2E8263C2}"/>
              </a:ext>
            </a:extLst>
          </p:cNvPr>
          <p:cNvSpPr/>
          <p:nvPr/>
        </p:nvSpPr>
        <p:spPr>
          <a:xfrm>
            <a:off x="2318488" y="1753960"/>
            <a:ext cx="1428243" cy="3034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차량 노랑 </a:t>
            </a:r>
            <a:r>
              <a:rPr lang="en-US" altLang="ko-KR" sz="1000" dirty="0"/>
              <a:t>1</a:t>
            </a:r>
            <a:r>
              <a:rPr lang="ko-KR" altLang="en-US" sz="1000" dirty="0"/>
              <a:t>초 카운트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A0259DC-8975-47E7-83F5-7FEF9AAB9B0D}"/>
              </a:ext>
            </a:extLst>
          </p:cNvPr>
          <p:cNvSpPr/>
          <p:nvPr/>
        </p:nvSpPr>
        <p:spPr>
          <a:xfrm>
            <a:off x="2392870" y="2455586"/>
            <a:ext cx="1272360" cy="3627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차량 빨강</a:t>
            </a:r>
            <a:r>
              <a:rPr lang="en-US" altLang="ko-KR" sz="1000" dirty="0"/>
              <a:t>, </a:t>
            </a:r>
            <a:r>
              <a:rPr lang="ko-KR" altLang="en-US" sz="1000" dirty="0"/>
              <a:t>사람 초록 </a:t>
            </a:r>
            <a:r>
              <a:rPr lang="en-US" altLang="ko-KR" sz="1000" dirty="0"/>
              <a:t>3</a:t>
            </a:r>
            <a:r>
              <a:rPr lang="ko-KR" altLang="en-US" sz="1000" dirty="0"/>
              <a:t>초 카운트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13DBD3E-F984-413D-8E1C-AA36BE25FA3F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3029051" y="1317368"/>
            <a:ext cx="3559" cy="43659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F7FB33B-06FF-4961-8016-A58B744913C6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3029050" y="2057413"/>
            <a:ext cx="3560" cy="39817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01D73C77-1E52-4832-B533-686F55AA81A2}"/>
              </a:ext>
            </a:extLst>
          </p:cNvPr>
          <p:cNvCxnSpPr>
            <a:cxnSpLocks/>
            <a:stCxn id="10" idx="1"/>
            <a:endCxn id="4" idx="1"/>
          </p:cNvCxnSpPr>
          <p:nvPr/>
        </p:nvCxnSpPr>
        <p:spPr>
          <a:xfrm rot="10800000" flipH="1">
            <a:off x="2392870" y="439934"/>
            <a:ext cx="103642" cy="2197052"/>
          </a:xfrm>
          <a:prstGeom prst="bentConnector3">
            <a:avLst>
              <a:gd name="adj1" fmla="val -220567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8DDC7FD-0BAF-41A8-B67D-F8B27BED0AAC}"/>
              </a:ext>
            </a:extLst>
          </p:cNvPr>
          <p:cNvSpPr/>
          <p:nvPr/>
        </p:nvSpPr>
        <p:spPr>
          <a:xfrm>
            <a:off x="5327639" y="1045586"/>
            <a:ext cx="963941" cy="24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Test </a:t>
            </a:r>
            <a:r>
              <a:rPr lang="ko-KR" altLang="en-US" sz="1000" dirty="0"/>
              <a:t>파랑 </a:t>
            </a:r>
            <a:r>
              <a:rPr lang="en-US" altLang="ko-KR" sz="1000" dirty="0"/>
              <a:t>ON</a:t>
            </a:r>
            <a:endParaRPr lang="ko-KR" altLang="en-US" sz="10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70952AA-0B87-4945-B278-5900515111C3}"/>
              </a:ext>
            </a:extLst>
          </p:cNvPr>
          <p:cNvCxnSpPr>
            <a:cxnSpLocks/>
            <a:stCxn id="8" idx="3"/>
            <a:endCxn id="21" idx="1"/>
          </p:cNvCxnSpPr>
          <p:nvPr/>
        </p:nvCxnSpPr>
        <p:spPr>
          <a:xfrm flipV="1">
            <a:off x="3696643" y="1165641"/>
            <a:ext cx="1630996" cy="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377F64E-A387-492A-A5E7-FE74AE9946CA}"/>
              </a:ext>
            </a:extLst>
          </p:cNvPr>
          <p:cNvSpPr/>
          <p:nvPr/>
        </p:nvSpPr>
        <p:spPr>
          <a:xfrm>
            <a:off x="3644163" y="956548"/>
            <a:ext cx="1737128" cy="3034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초음파 </a:t>
            </a:r>
            <a:r>
              <a:rPr lang="en-US" altLang="ko-KR" sz="1000" dirty="0">
                <a:solidFill>
                  <a:schemeClr val="tx1"/>
                </a:solidFill>
              </a:rPr>
              <a:t>ON &amp;&amp; test </a:t>
            </a:r>
            <a:r>
              <a:rPr lang="ko-KR" altLang="en-US" sz="1000" dirty="0">
                <a:solidFill>
                  <a:schemeClr val="tx1"/>
                </a:solidFill>
              </a:rPr>
              <a:t>파랑  </a:t>
            </a:r>
            <a:r>
              <a:rPr lang="en-US" altLang="ko-KR" sz="1000" dirty="0">
                <a:solidFill>
                  <a:schemeClr val="tx1"/>
                </a:solidFill>
              </a:rPr>
              <a:t>OFF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E1601069-F60E-4608-892D-D5633C3F8EE6}"/>
              </a:ext>
            </a:extLst>
          </p:cNvPr>
          <p:cNvCxnSpPr>
            <a:cxnSpLocks/>
            <a:stCxn id="10" idx="3"/>
            <a:endCxn id="59" idx="1"/>
          </p:cNvCxnSpPr>
          <p:nvPr/>
        </p:nvCxnSpPr>
        <p:spPr>
          <a:xfrm>
            <a:off x="3665230" y="2636986"/>
            <a:ext cx="1662408" cy="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0194EF5-7F5A-40EC-8FDB-6F1F0B1EDC60}"/>
              </a:ext>
            </a:extLst>
          </p:cNvPr>
          <p:cNvSpPr/>
          <p:nvPr/>
        </p:nvSpPr>
        <p:spPr>
          <a:xfrm>
            <a:off x="5327638" y="2516932"/>
            <a:ext cx="963941" cy="24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Test </a:t>
            </a:r>
            <a:r>
              <a:rPr lang="ko-KR" altLang="en-US" sz="1000" dirty="0"/>
              <a:t>파랑 </a:t>
            </a:r>
            <a:r>
              <a:rPr lang="en-US" altLang="ko-KR" sz="1000" dirty="0"/>
              <a:t>ON</a:t>
            </a:r>
            <a:endParaRPr lang="ko-KR" altLang="en-US" sz="10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B0B6AEE-8CED-41F6-B1DA-7D7E6EA9D0A1}"/>
              </a:ext>
            </a:extLst>
          </p:cNvPr>
          <p:cNvSpPr/>
          <p:nvPr/>
        </p:nvSpPr>
        <p:spPr>
          <a:xfrm>
            <a:off x="3643577" y="2399646"/>
            <a:ext cx="1737128" cy="3034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초음파 </a:t>
            </a:r>
            <a:r>
              <a:rPr lang="en-US" altLang="ko-KR" sz="1000" dirty="0">
                <a:solidFill>
                  <a:schemeClr val="tx1"/>
                </a:solidFill>
              </a:rPr>
              <a:t>ON &amp;&amp; test </a:t>
            </a:r>
            <a:r>
              <a:rPr lang="ko-KR" altLang="en-US" sz="1000" dirty="0">
                <a:solidFill>
                  <a:schemeClr val="tx1"/>
                </a:solidFill>
              </a:rPr>
              <a:t>파랑  </a:t>
            </a:r>
            <a:r>
              <a:rPr lang="en-US" altLang="ko-KR" sz="1000" dirty="0">
                <a:solidFill>
                  <a:schemeClr val="tx1"/>
                </a:solidFill>
              </a:rPr>
              <a:t>OFF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899422E9-AB83-4064-9335-6D2A4E931401}"/>
              </a:ext>
            </a:extLst>
          </p:cNvPr>
          <p:cNvCxnSpPr>
            <a:cxnSpLocks/>
            <a:stCxn id="21" idx="2"/>
            <a:endCxn id="9" idx="3"/>
          </p:cNvCxnSpPr>
          <p:nvPr/>
        </p:nvCxnSpPr>
        <p:spPr>
          <a:xfrm flipH="1">
            <a:off x="3746731" y="1285696"/>
            <a:ext cx="2062879" cy="61999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01CB9C9A-7997-4047-9BD4-94798DBAE35F}"/>
              </a:ext>
            </a:extLst>
          </p:cNvPr>
          <p:cNvSpPr/>
          <p:nvPr/>
        </p:nvSpPr>
        <p:spPr>
          <a:xfrm>
            <a:off x="446717" y="2213479"/>
            <a:ext cx="1335185" cy="4235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test </a:t>
            </a:r>
            <a:r>
              <a:rPr lang="ko-KR" altLang="en-US" sz="1000" dirty="0"/>
              <a:t>파랑 </a:t>
            </a:r>
            <a:r>
              <a:rPr lang="en-US" altLang="ko-KR" sz="1000" dirty="0"/>
              <a:t>OFF</a:t>
            </a:r>
          </a:p>
          <a:p>
            <a:pPr algn="ctr"/>
            <a:r>
              <a:rPr lang="ko-KR" altLang="en-US" sz="1000" dirty="0"/>
              <a:t>개폐기 </a:t>
            </a:r>
            <a:r>
              <a:rPr lang="en-US" altLang="ko-KR" sz="1000" dirty="0"/>
              <a:t>90</a:t>
            </a:r>
            <a:r>
              <a:rPr lang="ko-KR" altLang="en-US" sz="1000" dirty="0"/>
              <a:t>도</a:t>
            </a:r>
            <a:endParaRPr lang="en-US" altLang="ko-KR" sz="1000" dirty="0"/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7E99DC1F-B0A5-4DF4-9250-BD930B4C5988}"/>
              </a:ext>
            </a:extLst>
          </p:cNvPr>
          <p:cNvCxnSpPr>
            <a:cxnSpLocks/>
            <a:stCxn id="9" idx="1"/>
            <a:endCxn id="97" idx="0"/>
          </p:cNvCxnSpPr>
          <p:nvPr/>
        </p:nvCxnSpPr>
        <p:spPr>
          <a:xfrm flipH="1">
            <a:off x="1114310" y="1905687"/>
            <a:ext cx="1204178" cy="30779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04F30F3-B40B-4515-9C3C-83AFC3EB4512}"/>
              </a:ext>
            </a:extLst>
          </p:cNvPr>
          <p:cNvSpPr/>
          <p:nvPr/>
        </p:nvSpPr>
        <p:spPr>
          <a:xfrm>
            <a:off x="935450" y="3299859"/>
            <a:ext cx="780949" cy="3034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</a:t>
            </a:r>
            <a:r>
              <a:rPr lang="ko-KR" altLang="en-US" sz="1000" dirty="0">
                <a:solidFill>
                  <a:schemeClr val="tx1"/>
                </a:solidFill>
              </a:rPr>
              <a:t>초 카운트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F1E27950-BFD0-4FC8-A2E5-EECEB80F317E}"/>
              </a:ext>
            </a:extLst>
          </p:cNvPr>
          <p:cNvSpPr/>
          <p:nvPr/>
        </p:nvSpPr>
        <p:spPr>
          <a:xfrm>
            <a:off x="2846883" y="658371"/>
            <a:ext cx="780949" cy="3034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초음파  </a:t>
            </a:r>
            <a:r>
              <a:rPr lang="en-US" altLang="ko-KR" sz="1000" dirty="0">
                <a:solidFill>
                  <a:schemeClr val="tx1"/>
                </a:solidFill>
              </a:rPr>
              <a:t>OFF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3CCA4EF9-54C2-4265-9A4D-C08063F58270}"/>
              </a:ext>
            </a:extLst>
          </p:cNvPr>
          <p:cNvSpPr/>
          <p:nvPr/>
        </p:nvSpPr>
        <p:spPr>
          <a:xfrm>
            <a:off x="2886201" y="2098676"/>
            <a:ext cx="780949" cy="3034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초음파  </a:t>
            </a:r>
            <a:r>
              <a:rPr lang="en-US" altLang="ko-KR" sz="1000" dirty="0">
                <a:solidFill>
                  <a:schemeClr val="tx1"/>
                </a:solidFill>
              </a:rPr>
              <a:t>OFF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ED9B9BE2-FA39-434C-A52B-3FB99321D289}"/>
              </a:ext>
            </a:extLst>
          </p:cNvPr>
          <p:cNvSpPr/>
          <p:nvPr/>
        </p:nvSpPr>
        <p:spPr>
          <a:xfrm>
            <a:off x="446717" y="2809437"/>
            <a:ext cx="1335185" cy="4366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차량 노랑  </a:t>
            </a:r>
            <a:r>
              <a:rPr lang="en-US" altLang="ko-KR" sz="1000" dirty="0"/>
              <a:t>ON</a:t>
            </a:r>
          </a:p>
          <a:p>
            <a:pPr algn="ctr"/>
            <a:r>
              <a:rPr lang="ko-KR" altLang="en-US" sz="1000" dirty="0"/>
              <a:t>차량 초록 </a:t>
            </a:r>
            <a:r>
              <a:rPr lang="en-US" altLang="ko-KR" sz="1000" dirty="0"/>
              <a:t>OFF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29472B4F-4EDB-49FC-A09E-F54395CE0CE6}"/>
              </a:ext>
            </a:extLst>
          </p:cNvPr>
          <p:cNvSpPr/>
          <p:nvPr/>
        </p:nvSpPr>
        <p:spPr>
          <a:xfrm>
            <a:off x="452446" y="3624302"/>
            <a:ext cx="1335185" cy="5994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차량 노랑 </a:t>
            </a:r>
            <a:r>
              <a:rPr lang="en-US" altLang="ko-KR" sz="1000" dirty="0"/>
              <a:t>OFF</a:t>
            </a:r>
          </a:p>
          <a:p>
            <a:pPr algn="ctr"/>
            <a:r>
              <a:rPr lang="ko-KR" altLang="en-US" sz="1000" dirty="0"/>
              <a:t>사람 빨강  </a:t>
            </a:r>
            <a:r>
              <a:rPr lang="en-US" altLang="ko-KR" sz="1000" dirty="0"/>
              <a:t>OFF</a:t>
            </a:r>
          </a:p>
          <a:p>
            <a:pPr algn="ctr"/>
            <a:r>
              <a:rPr lang="ko-KR" altLang="en-US" sz="1000" dirty="0"/>
              <a:t>차량 빨강 </a:t>
            </a:r>
            <a:r>
              <a:rPr lang="en-US" altLang="ko-KR" sz="1000" dirty="0"/>
              <a:t>ON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CC117814-AF84-47D9-BCCB-444DA854A1B3}"/>
              </a:ext>
            </a:extLst>
          </p:cNvPr>
          <p:cNvSpPr/>
          <p:nvPr/>
        </p:nvSpPr>
        <p:spPr>
          <a:xfrm>
            <a:off x="446716" y="4590628"/>
            <a:ext cx="1335185" cy="3034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개폐기 </a:t>
            </a:r>
            <a:r>
              <a:rPr lang="en-US" altLang="ko-KR" sz="1000" dirty="0"/>
              <a:t>0</a:t>
            </a:r>
            <a:r>
              <a:rPr lang="ko-KR" altLang="en-US" sz="1000" dirty="0"/>
              <a:t>도</a:t>
            </a:r>
            <a:endParaRPr lang="en-US" altLang="ko-KR" sz="1000" dirty="0"/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747A5AFC-84D3-459D-AB30-14338067FDF2}"/>
              </a:ext>
            </a:extLst>
          </p:cNvPr>
          <p:cNvCxnSpPr>
            <a:cxnSpLocks/>
            <a:stCxn id="97" idx="2"/>
            <a:endCxn id="120" idx="0"/>
          </p:cNvCxnSpPr>
          <p:nvPr/>
        </p:nvCxnSpPr>
        <p:spPr>
          <a:xfrm>
            <a:off x="1114310" y="2636986"/>
            <a:ext cx="0" cy="17245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DEFF0A7B-0A1F-4847-AEB1-0BCCC050FAAC}"/>
              </a:ext>
            </a:extLst>
          </p:cNvPr>
          <p:cNvCxnSpPr>
            <a:cxnSpLocks/>
            <a:stCxn id="120" idx="2"/>
            <a:endCxn id="121" idx="0"/>
          </p:cNvCxnSpPr>
          <p:nvPr/>
        </p:nvCxnSpPr>
        <p:spPr>
          <a:xfrm>
            <a:off x="1114310" y="3246120"/>
            <a:ext cx="5729" cy="37818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55DA6A69-0B71-4091-A025-D843A66E6137}"/>
              </a:ext>
            </a:extLst>
          </p:cNvPr>
          <p:cNvCxnSpPr>
            <a:cxnSpLocks/>
            <a:stCxn id="121" idx="2"/>
            <a:endCxn id="122" idx="0"/>
          </p:cNvCxnSpPr>
          <p:nvPr/>
        </p:nvCxnSpPr>
        <p:spPr>
          <a:xfrm flipH="1">
            <a:off x="1114309" y="4223715"/>
            <a:ext cx="5730" cy="36691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3CBAE19F-6060-495F-80A9-BE87D13EDB1A}"/>
              </a:ext>
            </a:extLst>
          </p:cNvPr>
          <p:cNvSpPr/>
          <p:nvPr/>
        </p:nvSpPr>
        <p:spPr>
          <a:xfrm>
            <a:off x="2915694" y="1395806"/>
            <a:ext cx="780949" cy="3034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초음파  </a:t>
            </a:r>
            <a:r>
              <a:rPr lang="en-US" altLang="ko-KR" sz="1000" dirty="0">
                <a:solidFill>
                  <a:schemeClr val="tx1"/>
                </a:solidFill>
              </a:rPr>
              <a:t>OFF</a:t>
            </a: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0F836BD5-BEF9-4BEC-8924-1EC93085E02F}"/>
              </a:ext>
            </a:extLst>
          </p:cNvPr>
          <p:cNvSpPr/>
          <p:nvPr/>
        </p:nvSpPr>
        <p:spPr>
          <a:xfrm>
            <a:off x="1000953" y="4249923"/>
            <a:ext cx="780949" cy="3034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</a:t>
            </a:r>
            <a:r>
              <a:rPr lang="ko-KR" altLang="en-US" sz="1000" dirty="0">
                <a:solidFill>
                  <a:schemeClr val="tx1"/>
                </a:solidFill>
              </a:rPr>
              <a:t>초 카운트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153" name="연결선: 꺾임 152">
            <a:extLst>
              <a:ext uri="{FF2B5EF4-FFF2-40B4-BE49-F238E27FC236}">
                <a16:creationId xmlns:a16="http://schemas.microsoft.com/office/drawing/2014/main" id="{AE016BAB-DAB3-4919-B99B-D969CE0417BF}"/>
              </a:ext>
            </a:extLst>
          </p:cNvPr>
          <p:cNvCxnSpPr>
            <a:cxnSpLocks/>
            <a:stCxn id="122" idx="1"/>
            <a:endCxn id="4" idx="1"/>
          </p:cNvCxnSpPr>
          <p:nvPr/>
        </p:nvCxnSpPr>
        <p:spPr>
          <a:xfrm rot="10800000" flipH="1">
            <a:off x="446716" y="439935"/>
            <a:ext cx="2049796" cy="4302421"/>
          </a:xfrm>
          <a:prstGeom prst="bentConnector3">
            <a:avLst>
              <a:gd name="adj1" fmla="val -11152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F1972B9D-E2E3-4693-BF16-874BEEBB3346}"/>
              </a:ext>
            </a:extLst>
          </p:cNvPr>
          <p:cNvSpPr/>
          <p:nvPr/>
        </p:nvSpPr>
        <p:spPr>
          <a:xfrm>
            <a:off x="4723609" y="5094962"/>
            <a:ext cx="932490" cy="3034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경고음 </a:t>
            </a:r>
            <a:r>
              <a:rPr lang="en-US" altLang="ko-KR" sz="1000" dirty="0"/>
              <a:t>ON</a:t>
            </a:r>
          </a:p>
        </p:txBody>
      </p:sp>
      <p:cxnSp>
        <p:nvCxnSpPr>
          <p:cNvPr id="160" name="연결선: 꺾임 159">
            <a:extLst>
              <a:ext uri="{FF2B5EF4-FFF2-40B4-BE49-F238E27FC236}">
                <a16:creationId xmlns:a16="http://schemas.microsoft.com/office/drawing/2014/main" id="{74BEB7E0-C972-478C-8D94-FA60DC2957D9}"/>
              </a:ext>
            </a:extLst>
          </p:cNvPr>
          <p:cNvCxnSpPr>
            <a:cxnSpLocks/>
            <a:stCxn id="156" idx="1"/>
            <a:endCxn id="4" idx="3"/>
          </p:cNvCxnSpPr>
          <p:nvPr/>
        </p:nvCxnSpPr>
        <p:spPr>
          <a:xfrm rot="10800000">
            <a:off x="3561589" y="439935"/>
            <a:ext cx="1162021" cy="4806755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ABFAA300-F92E-44EA-8DEC-2F84C24F2F88}"/>
              </a:ext>
            </a:extLst>
          </p:cNvPr>
          <p:cNvSpPr/>
          <p:nvPr/>
        </p:nvSpPr>
        <p:spPr>
          <a:xfrm>
            <a:off x="4038196" y="4018431"/>
            <a:ext cx="1933952" cy="3034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압력 </a:t>
            </a:r>
            <a:r>
              <a:rPr lang="en-US" altLang="ko-KR" sz="1000" dirty="0">
                <a:solidFill>
                  <a:schemeClr val="tx1"/>
                </a:solidFill>
              </a:rPr>
              <a:t>ON &amp;&amp; </a:t>
            </a:r>
            <a:r>
              <a:rPr lang="ko-KR" altLang="en-US" sz="1000" dirty="0">
                <a:solidFill>
                  <a:schemeClr val="tx1"/>
                </a:solidFill>
              </a:rPr>
              <a:t>차량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초록 </a:t>
            </a:r>
            <a:r>
              <a:rPr lang="en-US" altLang="ko-KR" sz="1000" dirty="0">
                <a:solidFill>
                  <a:schemeClr val="tx1"/>
                </a:solidFill>
              </a:rPr>
              <a:t>ON &amp;&amp; </a:t>
            </a:r>
            <a:r>
              <a:rPr lang="ko-KR" altLang="en-US" sz="1000" dirty="0">
                <a:solidFill>
                  <a:schemeClr val="tx1"/>
                </a:solidFill>
              </a:rPr>
              <a:t>사람 빨강 </a:t>
            </a:r>
            <a:r>
              <a:rPr lang="en-US" altLang="ko-KR" sz="1000" dirty="0">
                <a:solidFill>
                  <a:schemeClr val="tx1"/>
                </a:solidFill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2809477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347</TotalTime>
  <Words>93</Words>
  <Application>Microsoft Office PowerPoint</Application>
  <PresentationFormat>A4 용지(210x297mm)</PresentationFormat>
  <Paragraphs>24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김수진</dc:creator>
  <cp:lastModifiedBy>김수진</cp:lastModifiedBy>
  <cp:revision>1</cp:revision>
  <dcterms:created xsi:type="dcterms:W3CDTF">2021-10-12T03:54:18Z</dcterms:created>
  <dcterms:modified xsi:type="dcterms:W3CDTF">2021-10-12T09:42:18Z</dcterms:modified>
</cp:coreProperties>
</file>