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3D4D99CE-EE57-4FFC-B7F3-C9375E133B3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="" xmlns:a16="http://schemas.microsoft.com/office/drawing/2014/main" id="{5250CAA8-9A16-4EA3-A40D-B923630CC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="" xmlns:a16="http://schemas.microsoft.com/office/drawing/2014/main" id="{719C384F-D7C7-458E-8615-44CBCCC8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="" xmlns:a16="http://schemas.microsoft.com/office/drawing/2014/main" id="{1738DEF7-4E21-461D-87C4-1BE4342C6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="" xmlns:a16="http://schemas.microsoft.com/office/drawing/2014/main" id="{853F7A17-A46D-44DA-8E4C-FA0B526C3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="" xmlns:a16="http://schemas.microsoft.com/office/drawing/2014/main" id="{B5D2DA54-3B3C-4C43-A2E1-40A050BDD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id="{8532A266-D305-442C-AB85-4A683942D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="" xmlns:a16="http://schemas.microsoft.com/office/drawing/2014/main" id="{EE30E7F2-EEF5-4967-8F7B-333F7525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="" xmlns:a16="http://schemas.microsoft.com/office/drawing/2014/main" id="{3D019FC8-52FF-4BBC-8429-A01D29C9F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="" xmlns:a16="http://schemas.microsoft.com/office/drawing/2014/main" id="{A06B4388-B265-4D2F-B00B-653236AFE9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9F4753E2-7002-4BC1-B3DD-97B29F0B9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F62A3A14-9360-41F9-A991-3FACF66C3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60B7EEF4-4612-49C8-8FA5-84C2B0DB0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DAD5A7A-FC53-4E85-8C71-2C659B6285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968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CAEDBFAE-3CF7-45B0-8FC9-466150E7E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23296F25-42C7-4BDB-BFC5-280C21A44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22891F3E-ECF7-4E9D-9AFD-B1B1F8870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BC06B-A3B3-4932-B3E3-4FBC1A5EE8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77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23B06914-0563-4A40-B5AF-E029BAC69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0D0A2F79-ED82-4C5C-AB5B-C2DCB3278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217B923F-7277-46F7-9A4D-C3F7A3334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CB45F-2EDE-49B3-BA92-A26A477FE3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97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CC520E16-BF9C-4680-B131-E0EDEC9ED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31CF268B-ADB1-4077-A7B1-599B50D648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4627ECC4-B81A-478E-82D0-C5C1F53F1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74D1-9645-41A1-98E1-669B3F2F25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39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87DEBA76-B026-4434-8B15-B962BF09E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6B206B0E-8F11-407A-9C1D-4EDB6F2E7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4F669BEB-CE09-4288-925C-000B66770C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46FC-D8A4-44D1-90B2-1A04A438BF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801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298FAC65-8499-4B64-B7BC-7F6942275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8753BB2E-06DE-4EFF-B61E-E6952D483B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AFE97EF7-F0FF-438E-8E38-7A3FE9220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69159-D46D-4414-9AA6-E0288A9DDC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324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58CE99E7-3242-4ADF-8A1A-5F24EA489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568F3CAF-9B2B-426F-998F-7759D25192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B5FE8109-941A-491E-84C8-E583B6700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EE593-CBB9-41B4-84CA-D6266BFA68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035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="" xmlns:a16="http://schemas.microsoft.com/office/drawing/2014/main" id="{2821E4FF-61E0-4BF4-8380-344A22998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609AD8CD-09A6-48AC-B142-1B3277BA9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59692505-D917-45EB-BB33-F035D33A42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6C42F-C465-4FED-A80B-E20C192D8D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860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="" xmlns:a16="http://schemas.microsoft.com/office/drawing/2014/main" id="{381F8542-B3B4-4230-ABC0-406A94BFA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>
            <a:extLst>
              <a:ext uri="{FF2B5EF4-FFF2-40B4-BE49-F238E27FC236}">
                <a16:creationId xmlns="" xmlns:a16="http://schemas.microsoft.com/office/drawing/2014/main" id="{9FE1FCC1-0604-4B63-96F2-388D1F845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C0705E52-AB0D-401D-9011-AD8E6FC4E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8602-8CA1-4F3A-A78F-A2AFBA9817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3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12A99B6C-4433-4E75-80DB-BA624DC86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A39A1B28-F317-4C6E-BCDC-6180D5F9A0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B8483D59-C77E-4E04-8F0A-859B446A0D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B2DF8-09D8-4EE2-94D1-B9F2DB8D9A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2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C170FFB7-DD2E-496D-9A80-E71463A68C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0946635-AF62-4BA8-B126-66CA9938C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E8AD0FE2-79C7-451A-82EC-3865C740C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12F86-7870-4797-A80F-5F355A142D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688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2728D91B-EBD9-4D2B-A501-4D38A69D5C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37ADD560-0045-4448-9253-8D6058A615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99520D95-FF40-4C6A-9634-1169739084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28CEDF87-0506-4CAB-B282-BC6DB92DC9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796BF99D-F1CA-429A-80F0-90F4455D6D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1A416F81-32B9-41B9-8E77-9FF97AF22F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4CD33EAC-B5C4-4F31-B106-270E34053C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>
            <a:extLst>
              <a:ext uri="{FF2B5EF4-FFF2-40B4-BE49-F238E27FC236}">
                <a16:creationId xmlns="" xmlns:a16="http://schemas.microsoft.com/office/drawing/2014/main" id="{25302E21-7467-4CC1-A0BE-3222BEEFE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="" xmlns:a16="http://schemas.microsoft.com/office/drawing/2014/main" id="{A6D7E2C5-AB54-4D7B-82D8-F99DFA7A8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="" xmlns:a16="http://schemas.microsoft.com/office/drawing/2014/main" id="{6F365A71-99D4-4CCC-9849-968352120D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>
            <a:extLst>
              <a:ext uri="{FF2B5EF4-FFF2-40B4-BE49-F238E27FC236}">
                <a16:creationId xmlns="" xmlns:a16="http://schemas.microsoft.com/office/drawing/2014/main" id="{86A63966-6448-45FE-B92D-B3FFC6AC7A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>
            <a:extLst>
              <a:ext uri="{FF2B5EF4-FFF2-40B4-BE49-F238E27FC236}">
                <a16:creationId xmlns="" xmlns:a16="http://schemas.microsoft.com/office/drawing/2014/main" id="{AE465EFC-E523-4F6F-B6C2-891F3D5C32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525A476E-B6E6-4845-8CDF-2FE33CEF85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lp-platform/" TargetMode="External"/><Relationship Id="rId2" Type="http://schemas.openxmlformats.org/officeDocument/2006/relationships/hyperlink" Target="https://github.com/risc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BBC44171-993D-40F5-8635-9C8C226FFC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Term Project</a:t>
            </a:r>
            <a:endParaRPr lang="en-US" altLang="zh-TW" dirty="0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C6D46DCE-7BAE-4C64-994C-74F70786E1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Semester 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Homework: 80%</a:t>
            </a:r>
          </a:p>
          <a:p>
            <a:r>
              <a:rPr lang="en-US" altLang="zh-TW" dirty="0" smtClean="0"/>
              <a:t>Term Project 30%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(10% bonus)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2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Suggested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SRT-2 </a:t>
            </a:r>
            <a:r>
              <a:rPr lang="en-US" altLang="zh-TW" dirty="0" err="1" smtClean="0"/>
              <a:t>Dividor</a:t>
            </a:r>
            <a:r>
              <a:rPr lang="en-US" altLang="zh-TW" dirty="0" smtClean="0"/>
              <a:t> (60)</a:t>
            </a:r>
          </a:p>
          <a:p>
            <a:r>
              <a:rPr lang="en-US" altLang="zh-TW" dirty="0" smtClean="0"/>
              <a:t>SRT-4 </a:t>
            </a:r>
            <a:r>
              <a:rPr lang="en-US" altLang="zh-TW" dirty="0" err="1" smtClean="0"/>
              <a:t>Dividor</a:t>
            </a:r>
            <a:r>
              <a:rPr lang="en-US" altLang="zh-TW" dirty="0" smtClean="0"/>
              <a:t> (80)</a:t>
            </a:r>
          </a:p>
          <a:p>
            <a:r>
              <a:rPr lang="en-US" altLang="zh-TW" dirty="0" smtClean="0"/>
              <a:t>Verilog Code Generators</a:t>
            </a:r>
          </a:p>
          <a:p>
            <a:pPr lvl="1"/>
            <a:r>
              <a:rPr lang="en-US" altLang="zh-TW" dirty="0" smtClean="0"/>
              <a:t>Carry-</a:t>
            </a:r>
            <a:r>
              <a:rPr lang="en-US" altLang="zh-TW" dirty="0" err="1" smtClean="0"/>
              <a:t>lookahead</a:t>
            </a:r>
            <a:r>
              <a:rPr lang="en-US" altLang="zh-TW" dirty="0" smtClean="0"/>
              <a:t> adder (70)</a:t>
            </a:r>
          </a:p>
          <a:p>
            <a:pPr lvl="1"/>
            <a:r>
              <a:rPr lang="en-US" altLang="zh-TW" dirty="0" smtClean="0"/>
              <a:t>Pipelined Multiplier (80)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0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Suggested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687887"/>
          </a:xfrm>
        </p:spPr>
        <p:txBody>
          <a:bodyPr/>
          <a:lstStyle/>
          <a:p>
            <a:r>
              <a:rPr lang="en-US" altLang="zh-TW" dirty="0" smtClean="0"/>
              <a:t>Accelerators for RISC-V based </a:t>
            </a:r>
            <a:r>
              <a:rPr lang="en-US" altLang="zh-TW" dirty="0" err="1" smtClean="0"/>
              <a:t>SoC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40-bit MAC (multiply-and-accumulate) unit (80)</a:t>
            </a:r>
          </a:p>
          <a:p>
            <a:pPr lvl="1"/>
            <a:r>
              <a:rPr lang="en-US" altLang="zh-TW" dirty="0" smtClean="0"/>
              <a:t>Vector adder (90)</a:t>
            </a:r>
          </a:p>
          <a:p>
            <a:pPr lvl="1"/>
            <a:r>
              <a:rPr lang="en-US" altLang="zh-TW" dirty="0" smtClean="0"/>
              <a:t>Vector multiplier (100)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Define the processor and command interface by yourself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6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Discuss your design spec with me before coding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You can also suggest your own project topic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6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RISC-V 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github.com/riscv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https://github.com/pulp-platform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59735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443</TotalTime>
  <Words>102</Words>
  <Application>Microsoft Office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Times New Roman</vt:lpstr>
      <vt:lpstr>Wingdings</vt:lpstr>
      <vt:lpstr>Blends</vt:lpstr>
      <vt:lpstr>Term Project</vt:lpstr>
      <vt:lpstr>Semester Grading</vt:lpstr>
      <vt:lpstr>Suggested Topics</vt:lpstr>
      <vt:lpstr>Suggested Topics</vt:lpstr>
      <vt:lpstr>Remind</vt:lpstr>
      <vt:lpstr>RISC-V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odie</cp:lastModifiedBy>
  <cp:revision>24</cp:revision>
  <cp:lastPrinted>1601-01-01T00:00:00Z</cp:lastPrinted>
  <dcterms:created xsi:type="dcterms:W3CDTF">1601-01-01T00:00:00Z</dcterms:created>
  <dcterms:modified xsi:type="dcterms:W3CDTF">2018-06-14T14:04:00Z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