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7" r:id="rId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37" Type="http://schemas.microsoft.com/office/2016/11/relationships/changesInfo" Target="changesInfos/changesInfo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馬詠程" userId="S::d000004610@cgu.edu.tw::b588d9de-2d77-49e4-84f7-73e2c0a16ead" providerId="AD" clId="Web-{0B35CE07-2A88-4A74-9D44-46586D5DFDBD}"/>
    <pc:docChg chg="delSld modSld">
      <pc:chgData name="馬詠程" userId="S::d000004610@cgu.edu.tw::b588d9de-2d77-49e4-84f7-73e2c0a16ead" providerId="AD" clId="Web-{0B35CE07-2A88-4A74-9D44-46586D5DFDBD}" dt="2018-05-03T16:13:32.437" v="3"/>
      <pc:docMkLst>
        <pc:docMk/>
      </pc:docMkLst>
      <pc:sldChg chg="modSp">
        <pc:chgData name="馬詠程" userId="S::d000004610@cgu.edu.tw::b588d9de-2d77-49e4-84f7-73e2c0a16ead" providerId="AD" clId="Web-{0B35CE07-2A88-4A74-9D44-46586D5DFDBD}" dt="2018-05-03T16:13:03.750" v="0"/>
        <pc:sldMkLst>
          <pc:docMk/>
          <pc:sldMk cId="0" sldId="276"/>
        </pc:sldMkLst>
        <pc:spChg chg="mod">
          <ac:chgData name="馬詠程" userId="S::d000004610@cgu.edu.tw::b588d9de-2d77-49e4-84f7-73e2c0a16ead" providerId="AD" clId="Web-{0B35CE07-2A88-4A74-9D44-46586D5DFDBD}" dt="2018-05-03T16:13:03.750" v="0"/>
          <ac:spMkLst>
            <pc:docMk/>
            <pc:sldMk cId="0" sldId="276"/>
            <ac:spMk id="23554" creationId="{00000000-0000-0000-0000-000000000000}"/>
          </ac:spMkLst>
        </pc:spChg>
      </pc:sldChg>
      <pc:sldChg chg="modSp">
        <pc:chgData name="馬詠程" userId="S::d000004610@cgu.edu.tw::b588d9de-2d77-49e4-84f7-73e2c0a16ead" providerId="AD" clId="Web-{0B35CE07-2A88-4A74-9D44-46586D5DFDBD}" dt="2018-05-03T16:13:11.464" v="1"/>
        <pc:sldMkLst>
          <pc:docMk/>
          <pc:sldMk cId="0" sldId="277"/>
        </pc:sldMkLst>
        <pc:spChg chg="mod">
          <ac:chgData name="馬詠程" userId="S::d000004610@cgu.edu.tw::b588d9de-2d77-49e4-84f7-73e2c0a16ead" providerId="AD" clId="Web-{0B35CE07-2A88-4A74-9D44-46586D5DFDBD}" dt="2018-05-03T16:13:11.464" v="1"/>
          <ac:spMkLst>
            <pc:docMk/>
            <pc:sldMk cId="0" sldId="277"/>
            <ac:spMk id="24578" creationId="{00000000-0000-0000-0000-000000000000}"/>
          </ac:spMkLst>
        </pc:spChg>
      </pc:sldChg>
      <pc:sldChg chg="modSp">
        <pc:chgData name="馬詠程" userId="S::d000004610@cgu.edu.tw::b588d9de-2d77-49e4-84f7-73e2c0a16ead" providerId="AD" clId="Web-{0B35CE07-2A88-4A74-9D44-46586D5DFDBD}" dt="2018-05-03T16:13:22.646" v="2"/>
        <pc:sldMkLst>
          <pc:docMk/>
          <pc:sldMk cId="0" sldId="278"/>
        </pc:sldMkLst>
        <pc:spChg chg="mod">
          <ac:chgData name="馬詠程" userId="S::d000004610@cgu.edu.tw::b588d9de-2d77-49e4-84f7-73e2c0a16ead" providerId="AD" clId="Web-{0B35CE07-2A88-4A74-9D44-46586D5DFDBD}" dt="2018-05-03T16:13:22.646" v="2"/>
          <ac:spMkLst>
            <pc:docMk/>
            <pc:sldMk cId="0" sldId="278"/>
            <ac:spMk id="25602" creationId="{00000000-0000-0000-0000-000000000000}"/>
          </ac:spMkLst>
        </pc:spChg>
      </pc:sldChg>
      <pc:sldChg chg="del">
        <pc:chgData name="馬詠程" userId="S::d000004610@cgu.edu.tw::b588d9de-2d77-49e4-84f7-73e2c0a16ead" providerId="AD" clId="Web-{0B35CE07-2A88-4A74-9D44-46586D5DFDBD}" dt="2018-05-03T16:13:32.437" v="3"/>
        <pc:sldMkLst>
          <pc:docMk/>
          <pc:sldMk cId="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970AFD9-3B9E-43FD-81A6-91BEE5A419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120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35181-FAE8-43CF-B361-83D776FFDE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17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DE84C-21EC-42CC-B7AA-00CE764467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38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BD601-0662-4ACD-A141-2C9C53DB7B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97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E6B76-9F44-4F94-AA93-A4BE4E3D35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497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7E42A-3972-4EC8-9C4F-AFA15070B7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636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5EED-ACD8-4FE9-B588-D297B74A13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577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C927-ECD3-40BB-A444-BB5F6AA7BB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80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F7E4B-BFC3-4CA9-B4AB-7DFCCFEE75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513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6D957-017D-479D-9286-23FECDD809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723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81DA2-C41D-4E7F-8B7B-503A9744F3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63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E868641E-38C6-44FA-8FA9-D6D2DC82CF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Adders Design</a:t>
            </a:r>
            <a:endParaRPr lang="en-US" altLang="zh-TW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838200"/>
            <a:ext cx="13356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 smtClean="0"/>
              <a:t>Lab </a:t>
            </a:r>
            <a:r>
              <a:rPr lang="en-US" altLang="zh-TW" sz="3200" u="sng" dirty="0" smtClean="0"/>
              <a:t>03</a:t>
            </a:r>
            <a:endParaRPr lang="en-US" altLang="zh-TW" sz="3200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Lab </a:t>
            </a:r>
            <a:r>
              <a:rPr lang="en-US" altLang="zh-TW" dirty="0" smtClean="0"/>
              <a:t>03</a:t>
            </a:r>
            <a:endParaRPr lang="en-US" altLang="zh-TW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Design an adder works on two 128-bit integers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Design </a:t>
            </a:r>
            <a:r>
              <a:rPr lang="en-US" altLang="zh-TW" sz="2400" dirty="0" smtClean="0"/>
              <a:t>optimization: total path delay time for an add</a:t>
            </a: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Evaluated by synthesizing using TSMC 40nm cell library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Grading: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90%: speed of an add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/>
              <a:t>At least 80 if you passed all test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/>
              <a:t>Rank by the path-delay time</a:t>
            </a:r>
            <a:endParaRPr lang="en-US" altLang="zh-TW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10</a:t>
            </a:r>
            <a:r>
              <a:rPr lang="en-US" altLang="zh-TW" sz="2000" dirty="0" smtClean="0"/>
              <a:t>%: </a:t>
            </a:r>
            <a:r>
              <a:rPr lang="en-US" altLang="zh-TW" sz="2000" dirty="0"/>
              <a:t>your report (How you shorten the critical path delay)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66</TotalTime>
  <Words>66</Words>
  <Application>Microsoft Office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Times New Roman</vt:lpstr>
      <vt:lpstr>Wingdings</vt:lpstr>
      <vt:lpstr>Blends</vt:lpstr>
      <vt:lpstr>Adders Design</vt:lpstr>
      <vt:lpstr>Lab 03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YPLab</cp:lastModifiedBy>
  <cp:revision>28</cp:revision>
  <cp:lastPrinted>1601-01-01T00:00:00Z</cp:lastPrinted>
  <dcterms:created xsi:type="dcterms:W3CDTF">1601-01-01T00:00:00Z</dcterms:created>
  <dcterms:modified xsi:type="dcterms:W3CDTF">2019-05-13T12:25:48Z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