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94660"/>
  </p:normalViewPr>
  <p:slideViewPr>
    <p:cSldViewPr>
      <p:cViewPr varScale="1">
        <p:scale>
          <a:sx n="68" d="100"/>
          <a:sy n="68" d="100"/>
        </p:scale>
        <p:origin x="156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938365B-BF03-4C21-AF2A-BAD4347221E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550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89769C-72A5-4C82-9AB5-B2899B53DE2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928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953BE4-D2C4-4FC4-BC7F-A15F095D5EC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917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A91B18-21B9-4721-8FE4-00B38B8B7BB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870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1131AB-0081-4F36-B116-CE73F745113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64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EF3C0E-0624-4541-B2E6-7AF131E88C6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347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546183-797D-424B-99B9-33B7C972308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157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123056-32D3-4CB9-8B7F-4880499767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410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AE2AB9-0D9F-4955-8D30-8E7A10D86CF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779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7094EA-62DF-4EFF-8473-C847A102E71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95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797E5C-2984-4137-A4BE-DD6FA7BCABC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820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2002DD7F-BB80-447C-95B4-BD94A2309C0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Term Project: CPU Design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Grading Policy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Basic Stage 1 (60%): integrate data path with instruction decoder to execute all non-branch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/>
              <a:t>Demo by waveform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/>
              <a:t>Examine </a:t>
            </a:r>
            <a:r>
              <a:rPr lang="en-US" altLang="zh-TW" sz="2000" dirty="0" smtClean="0"/>
              <a:t>each instruction at least once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Basic Stage 2 (+10%) extend with branch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Show you can execute Jump, BRN, BRZ instructions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Bonus: additional instructions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Instruction Enhancement (10% each)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7188" indent="-357188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 dirty="0" smtClean="0"/>
              <a:t>SADD R1, R2, R3 (saturated addition)</a:t>
            </a:r>
          </a:p>
          <a:p>
            <a:pPr marL="800100" lvl="1" indent="-263525" eaLnBrk="1" hangingPunct="1">
              <a:lnSpc>
                <a:spcPct val="80000"/>
              </a:lnSpc>
            </a:pPr>
            <a:r>
              <a:rPr lang="en-US" altLang="zh-TW" sz="2000" dirty="0" err="1" smtClean="0"/>
              <a:t>tmp</a:t>
            </a:r>
            <a:r>
              <a:rPr lang="en-US" altLang="zh-TW" sz="2000" dirty="0" smtClean="0"/>
              <a:t>=R2+R3</a:t>
            </a:r>
          </a:p>
          <a:p>
            <a:pPr marL="800100" lvl="1" indent="-263525" eaLnBrk="1" hangingPunct="1">
              <a:lnSpc>
                <a:spcPct val="80000"/>
              </a:lnSpc>
            </a:pPr>
            <a:r>
              <a:rPr lang="en-US" altLang="zh-TW" sz="2000" dirty="0" smtClean="0"/>
              <a:t>if (</a:t>
            </a:r>
            <a:r>
              <a:rPr lang="en-US" altLang="zh-TW" sz="2000" dirty="0" err="1" smtClean="0"/>
              <a:t>tmp</a:t>
            </a:r>
            <a:r>
              <a:rPr lang="en-US" altLang="zh-TW" sz="2000" dirty="0" smtClean="0"/>
              <a:t>&gt;127) R1=127</a:t>
            </a:r>
          </a:p>
          <a:p>
            <a:pPr marL="800100" lvl="1" indent="-263525" eaLnBrk="1" hangingPunct="1">
              <a:lnSpc>
                <a:spcPct val="80000"/>
              </a:lnSpc>
            </a:pPr>
            <a:r>
              <a:rPr lang="en-US" altLang="zh-TW" sz="2000" dirty="0" smtClean="0"/>
              <a:t>if (</a:t>
            </a:r>
            <a:r>
              <a:rPr lang="en-US" altLang="zh-TW" sz="2000" dirty="0" err="1" smtClean="0"/>
              <a:t>tmp</a:t>
            </a:r>
            <a:r>
              <a:rPr lang="en-US" altLang="zh-TW" sz="2000" dirty="0" smtClean="0"/>
              <a:t> &lt;= -128) R1=-128</a:t>
            </a:r>
          </a:p>
          <a:p>
            <a:pPr marL="357188" indent="-357188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 dirty="0" smtClean="0"/>
              <a:t>ABS R1, R2 (take absolute value)</a:t>
            </a:r>
          </a:p>
          <a:p>
            <a:pPr marL="800100" lvl="1" indent="-263525" eaLnBrk="1" hangingPunct="1">
              <a:lnSpc>
                <a:spcPct val="80000"/>
              </a:lnSpc>
            </a:pPr>
            <a:r>
              <a:rPr lang="en-US" altLang="zh-TW" sz="2000" dirty="0" smtClean="0"/>
              <a:t>R1=|R2|</a:t>
            </a:r>
          </a:p>
          <a:p>
            <a:pPr marL="357188" indent="-357188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 dirty="0" smtClean="0"/>
              <a:t>BGE R1, 3</a:t>
            </a:r>
          </a:p>
          <a:p>
            <a:pPr marL="800100" lvl="1" indent="-263525" eaLnBrk="1" hangingPunct="1">
              <a:lnSpc>
                <a:spcPct val="80000"/>
              </a:lnSpc>
            </a:pPr>
            <a:r>
              <a:rPr lang="en-US" altLang="zh-TW" sz="2000" dirty="0" smtClean="0"/>
              <a:t>if (R1&gt;=0) </a:t>
            </a:r>
            <a:r>
              <a:rPr lang="en-US" altLang="zh-TW" sz="2000" dirty="0" err="1" smtClean="0"/>
              <a:t>goto</a:t>
            </a:r>
            <a:r>
              <a:rPr lang="en-US" altLang="zh-TW" sz="2000" dirty="0" smtClean="0"/>
              <a:t> PC+3</a:t>
            </a:r>
          </a:p>
          <a:p>
            <a:pPr marL="357188" indent="-357188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endParaRPr lang="en-US" altLang="zh-TW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Instruction Enhancement (10% each)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 smtClean="0"/>
              <a:t>(4) LDM R1, R2  (load with post modify)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R1=mem[R2]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R2=R2+1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 smtClean="0"/>
              <a:t>(5) ADM R1, R2, R3 (add with one operand in memory)</a:t>
            </a:r>
          </a:p>
          <a:p>
            <a:pPr marL="857250" lvl="1" indent="-457200" eaLnBrk="1" hangingPunct="1">
              <a:lnSpc>
                <a:spcPct val="90000"/>
              </a:lnSpc>
            </a:pPr>
            <a:r>
              <a:rPr lang="en-US" altLang="zh-TW" sz="2400" dirty="0" smtClean="0"/>
              <a:t>R1=R2+mem[R3]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any other instructions you found in commercial CPU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CPU Simulation Environment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Sub-folder “</a:t>
            </a:r>
            <a:r>
              <a:rPr lang="en-US" altLang="zh-TW" sz="2800" dirty="0" err="1" smtClean="0"/>
              <a:t>cpu_sim_model</a:t>
            </a:r>
            <a:endParaRPr lang="en-US" altLang="zh-TW" sz="2800" dirty="0" smtClean="0"/>
          </a:p>
          <a:p>
            <a:pPr lvl="1"/>
            <a:r>
              <a:rPr lang="en-US" altLang="zh-TW" sz="2400" dirty="0" err="1" smtClean="0"/>
              <a:t>CPU.v</a:t>
            </a:r>
            <a:r>
              <a:rPr lang="en-US" altLang="zh-TW" sz="2400" dirty="0" smtClean="0"/>
              <a:t>: non-synthesizable simulation model of the CPU</a:t>
            </a:r>
          </a:p>
          <a:p>
            <a:pPr lvl="1"/>
            <a:r>
              <a:rPr lang="en-US" altLang="zh-TW" sz="2400" dirty="0" err="1"/>
              <a:t>i</a:t>
            </a:r>
            <a:r>
              <a:rPr lang="en-US" altLang="zh-TW" sz="2400" dirty="0" err="1" smtClean="0"/>
              <a:t>mem.v</a:t>
            </a:r>
            <a:r>
              <a:rPr lang="en-US" altLang="zh-TW" sz="2400" dirty="0" smtClean="0"/>
              <a:t>: the program memory simulation model</a:t>
            </a:r>
          </a:p>
          <a:p>
            <a:pPr lvl="1"/>
            <a:r>
              <a:rPr lang="en-US" altLang="zh-TW" sz="2400" dirty="0" err="1" smtClean="0"/>
              <a:t>dmem.v</a:t>
            </a:r>
            <a:r>
              <a:rPr lang="en-US" altLang="zh-TW" sz="2400" dirty="0" smtClean="0"/>
              <a:t>: the data memory simulation model</a:t>
            </a:r>
          </a:p>
          <a:p>
            <a:r>
              <a:rPr lang="en-US" altLang="zh-TW" sz="2800" dirty="0" smtClean="0"/>
              <a:t>Replace the following items</a:t>
            </a:r>
          </a:p>
          <a:p>
            <a:pPr lvl="1"/>
            <a:r>
              <a:rPr lang="en-US" altLang="zh-TW" sz="2400" dirty="0" smtClean="0"/>
              <a:t>The CPU module: by your synthesizable design</a:t>
            </a:r>
          </a:p>
          <a:p>
            <a:pPr lvl="1"/>
            <a:r>
              <a:rPr lang="en-US" altLang="zh-TW" sz="2400" dirty="0" smtClean="0"/>
              <a:t>imem.txt: the binary code of your test program</a:t>
            </a:r>
          </a:p>
          <a:p>
            <a:pPr lvl="1"/>
            <a:r>
              <a:rPr lang="en-US" altLang="zh-TW" sz="2400" dirty="0" smtClean="0"/>
              <a:t>dmem.txt: the initial content of the data memory (bitmap)</a:t>
            </a:r>
          </a:p>
          <a:p>
            <a:pPr lvl="1"/>
            <a:endParaRPr lang="en-US" altLang="zh-TW" sz="2400" dirty="0" smtClean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61964291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33</TotalTime>
  <Words>227</Words>
  <Application>Microsoft Office PowerPoint</Application>
  <PresentationFormat>如螢幕大小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標楷體</vt:lpstr>
      <vt:lpstr>Times New Roman</vt:lpstr>
      <vt:lpstr>Wingdings</vt:lpstr>
      <vt:lpstr>Blends</vt:lpstr>
      <vt:lpstr>Term Project: CPU Design</vt:lpstr>
      <vt:lpstr>Grading Policy</vt:lpstr>
      <vt:lpstr>Instruction Enhancement (10% each)</vt:lpstr>
      <vt:lpstr>Instruction Enhancement (10% each)</vt:lpstr>
      <vt:lpstr>CPU Simulation Environment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9</cp:revision>
  <cp:lastPrinted>1601-01-01T00:00:00Z</cp:lastPrinted>
  <dcterms:created xsi:type="dcterms:W3CDTF">2010-01-06T17:06:07Z</dcterms:created>
  <dcterms:modified xsi:type="dcterms:W3CDTF">2018-12-23T18:17:42Z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