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524" y="56"/>
      </p:cViewPr>
      <p:guideLst>
        <p:guide orient="horz" pos="157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9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6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06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8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9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7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3CF7-DD3C-4AFD-B540-BEA655430D1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88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期中考解答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4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6-b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6401808" y="769219"/>
            <a:ext cx="1803572" cy="2339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Adder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4765040" y="1455801"/>
            <a:ext cx="163676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對角線條紋 9"/>
          <p:cNvSpPr/>
          <p:nvPr/>
        </p:nvSpPr>
        <p:spPr>
          <a:xfrm rot="8050201">
            <a:off x="4166673" y="1916204"/>
            <a:ext cx="1863330" cy="1824388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 flipV="1">
            <a:off x="4202806" y="2008102"/>
            <a:ext cx="895531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3423658" y="2617808"/>
            <a:ext cx="1674680" cy="78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5355882" y="3853064"/>
            <a:ext cx="0" cy="508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 flipV="1">
            <a:off x="5616602" y="3600183"/>
            <a:ext cx="11536" cy="7609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5662937" y="2828397"/>
            <a:ext cx="745175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8205380" y="1902465"/>
            <a:ext cx="759622" cy="54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832541" y="1715714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對角線條紋 61"/>
          <p:cNvSpPr/>
          <p:nvPr/>
        </p:nvSpPr>
        <p:spPr>
          <a:xfrm rot="8050201">
            <a:off x="2797651" y="2270770"/>
            <a:ext cx="730574" cy="70970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 flipV="1">
            <a:off x="2023404" y="2419983"/>
            <a:ext cx="112794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>
            <a:off x="2894448" y="2787797"/>
            <a:ext cx="256896" cy="37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/>
          <p:cNvSpPr/>
          <p:nvPr/>
        </p:nvSpPr>
        <p:spPr>
          <a:xfrm rot="5400000">
            <a:off x="2401532" y="2607622"/>
            <a:ext cx="365760" cy="33963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2762538" y="2708794"/>
            <a:ext cx="130629" cy="156242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2023404" y="2792885"/>
            <a:ext cx="3911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584015" y="2494527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598477" y="2124019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3" name="直線接點 72"/>
          <p:cNvCxnSpPr/>
          <p:nvPr/>
        </p:nvCxnSpPr>
        <p:spPr>
          <a:xfrm flipV="1">
            <a:off x="3316903" y="2923328"/>
            <a:ext cx="0" cy="508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119972" y="3303440"/>
            <a:ext cx="65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26218" y="4261704"/>
            <a:ext cx="65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463656" y="4261704"/>
            <a:ext cx="65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31" y="1171614"/>
            <a:ext cx="2011854" cy="1780186"/>
          </a:xfrm>
          <a:prstGeom prst="rect">
            <a:avLst/>
          </a:prstGeom>
        </p:spPr>
      </p:pic>
      <p:cxnSp>
        <p:nvCxnSpPr>
          <p:cNvPr id="79" name="肘形接點 78"/>
          <p:cNvCxnSpPr/>
          <p:nvPr/>
        </p:nvCxnSpPr>
        <p:spPr>
          <a:xfrm rot="10800000">
            <a:off x="4779645" y="624927"/>
            <a:ext cx="5721092" cy="1277539"/>
          </a:xfrm>
          <a:prstGeom prst="bentConnector3">
            <a:avLst>
              <a:gd name="adj1" fmla="val -249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4756237" y="629001"/>
            <a:ext cx="2" cy="8396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H="1" flipV="1">
            <a:off x="7930708" y="3108287"/>
            <a:ext cx="1" cy="632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7563719" y="3668827"/>
            <a:ext cx="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Cin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 flipH="1">
            <a:off x="9321866" y="5297958"/>
            <a:ext cx="1803572" cy="13686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Compare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8" name="直線接點 97"/>
          <p:cNvCxnSpPr/>
          <p:nvPr/>
        </p:nvCxnSpPr>
        <p:spPr>
          <a:xfrm flipH="1">
            <a:off x="8872657" y="5707659"/>
            <a:ext cx="44150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H="1" flipV="1">
            <a:off x="8872655" y="6369454"/>
            <a:ext cx="441511" cy="47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8365387" y="5387524"/>
            <a:ext cx="878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8365387" y="6076454"/>
            <a:ext cx="87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7" name="直線接點 106"/>
          <p:cNvCxnSpPr/>
          <p:nvPr/>
        </p:nvCxnSpPr>
        <p:spPr>
          <a:xfrm flipH="1" flipV="1">
            <a:off x="11123397" y="6076455"/>
            <a:ext cx="441511" cy="47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11567562" y="5784067"/>
            <a:ext cx="42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對角線條紋 53"/>
          <p:cNvSpPr/>
          <p:nvPr/>
        </p:nvSpPr>
        <p:spPr>
          <a:xfrm rot="8050201">
            <a:off x="5518663" y="990606"/>
            <a:ext cx="730574" cy="70970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" name="直線接點 58"/>
          <p:cNvCxnSpPr/>
          <p:nvPr/>
        </p:nvCxnSpPr>
        <p:spPr>
          <a:xfrm flipH="1">
            <a:off x="5613500" y="1101692"/>
            <a:ext cx="256896" cy="37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等腰三角形 69"/>
          <p:cNvSpPr/>
          <p:nvPr/>
        </p:nvSpPr>
        <p:spPr>
          <a:xfrm rot="5400000">
            <a:off x="5110959" y="950392"/>
            <a:ext cx="365760" cy="33963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流程圖: 接點 70"/>
          <p:cNvSpPr/>
          <p:nvPr/>
        </p:nvSpPr>
        <p:spPr>
          <a:xfrm>
            <a:off x="5481590" y="1022689"/>
            <a:ext cx="130629" cy="156242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4742456" y="1106780"/>
            <a:ext cx="3911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6034664" y="1543347"/>
            <a:ext cx="0" cy="508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5837733" y="1923459"/>
            <a:ext cx="65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>
          <a:xfrm flipH="1">
            <a:off x="5124022" y="5330248"/>
            <a:ext cx="1803572" cy="13686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Compare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2" name="直線接點 111"/>
          <p:cNvCxnSpPr/>
          <p:nvPr/>
        </p:nvCxnSpPr>
        <p:spPr>
          <a:xfrm flipH="1">
            <a:off x="4674813" y="5739949"/>
            <a:ext cx="44150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H="1" flipV="1">
            <a:off x="4674811" y="6401744"/>
            <a:ext cx="441511" cy="47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37248" y="5447562"/>
            <a:ext cx="878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A+B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167543" y="6108744"/>
            <a:ext cx="87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6" name="直線接點 115"/>
          <p:cNvCxnSpPr/>
          <p:nvPr/>
        </p:nvCxnSpPr>
        <p:spPr>
          <a:xfrm flipH="1" flipV="1">
            <a:off x="6925553" y="6108745"/>
            <a:ext cx="441511" cy="47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7369718" y="5816357"/>
            <a:ext cx="42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21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迴轉箭號 32"/>
          <p:cNvSpPr/>
          <p:nvPr/>
        </p:nvSpPr>
        <p:spPr>
          <a:xfrm flipH="1" flipV="1">
            <a:off x="2028214" y="3892774"/>
            <a:ext cx="7709344" cy="72455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7-a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1453656" y="3021082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dirty="0" smtClean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idle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向左箭號 3"/>
          <p:cNvSpPr/>
          <p:nvPr/>
        </p:nvSpPr>
        <p:spPr>
          <a:xfrm rot="10800000">
            <a:off x="3039430" y="3309607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942857" y="3021082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 smtClean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start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0" name="向左箭號 19"/>
          <p:cNvSpPr/>
          <p:nvPr/>
        </p:nvSpPr>
        <p:spPr>
          <a:xfrm rot="10800000">
            <a:off x="5528631" y="3309607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432058" y="3021082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Slave ID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向左箭號 27"/>
          <p:cNvSpPr/>
          <p:nvPr/>
        </p:nvSpPr>
        <p:spPr>
          <a:xfrm rot="10800000">
            <a:off x="8017832" y="3309607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8921259" y="3021082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48855" y="3217620"/>
            <a:ext cx="38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17658" y="3641160"/>
            <a:ext cx="113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MSO=1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612052" y="3570321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084978" y="3570321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608310" y="4510908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弧形箭號 (下彎) 52"/>
          <p:cNvSpPr/>
          <p:nvPr/>
        </p:nvSpPr>
        <p:spPr>
          <a:xfrm>
            <a:off x="1621350" y="2459792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弧形箭號 (下彎) 53"/>
          <p:cNvSpPr/>
          <p:nvPr/>
        </p:nvSpPr>
        <p:spPr>
          <a:xfrm>
            <a:off x="4110551" y="2453534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箭號 (下彎) 54"/>
          <p:cNvSpPr/>
          <p:nvPr/>
        </p:nvSpPr>
        <p:spPr>
          <a:xfrm>
            <a:off x="6599752" y="2459792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箭號 (下彎) 55"/>
          <p:cNvSpPr/>
          <p:nvPr/>
        </p:nvSpPr>
        <p:spPr>
          <a:xfrm>
            <a:off x="9088953" y="2453534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77210" y="1860248"/>
            <a:ext cx="206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3600" dirty="0" smtClean="0">
                <a:solidFill>
                  <a:srgbClr val="FFC000"/>
                </a:solidFill>
              </a:rPr>
              <a:t>MSO=0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604195" y="1890359"/>
            <a:ext cx="224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Counter 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998080" y="1842370"/>
            <a:ext cx="23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Counter 4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8503144" y="1864884"/>
            <a:ext cx="230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Counter 8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872624" y="3570321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368622" y="3554530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860064" y="3554530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9351341" y="3547577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7129" y="3070632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FFC000"/>
                </a:solidFill>
              </a:rPr>
              <a:t>MSO=1</a:t>
            </a:r>
          </a:p>
        </p:txBody>
      </p:sp>
    </p:spTree>
    <p:extLst>
      <p:ext uri="{BB962C8B-B14F-4D97-AF65-F5344CB8AC3E}">
        <p14:creationId xmlns:p14="http://schemas.microsoft.com/office/powerpoint/2010/main" val="25736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7-b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65334"/>
              </p:ext>
            </p:extLst>
          </p:nvPr>
        </p:nvGraphicFramePr>
        <p:xfrm>
          <a:off x="80339" y="1824986"/>
          <a:ext cx="4133262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84">
                  <a:extLst>
                    <a:ext uri="{9D8B030D-6E8A-4147-A177-3AD203B41FA5}">
                      <a16:colId xmlns:a16="http://schemas.microsoft.com/office/drawing/2014/main" xmlns="" val="86627341"/>
                    </a:ext>
                  </a:extLst>
                </a:gridCol>
                <a:gridCol w="551784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616017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1035923">
                  <a:extLst>
                    <a:ext uri="{9D8B030D-6E8A-4147-A177-3AD203B41FA5}">
                      <a16:colId xmlns:a16="http://schemas.microsoft.com/office/drawing/2014/main" xmlns="" val="2114924304"/>
                    </a:ext>
                  </a:extLst>
                </a:gridCol>
                <a:gridCol w="688877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688877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</a:tblGrid>
              <a:tr h="17127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MSO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6296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840867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370313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910300"/>
                  </a:ext>
                </a:extLst>
              </a:tr>
            </a:tbl>
          </a:graphicData>
        </a:graphic>
      </p:graphicFrame>
      <p:sp>
        <p:nvSpPr>
          <p:cNvPr id="116" name="矩形 115"/>
          <p:cNvSpPr/>
          <p:nvPr/>
        </p:nvSpPr>
        <p:spPr>
          <a:xfrm flipH="1">
            <a:off x="5733606" y="3947483"/>
            <a:ext cx="1575208" cy="1990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Combinational Circuit</a:t>
            </a:r>
            <a:endParaRPr kumimoji="0" lang="zh-TW" alt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7" name="直線接點 116"/>
          <p:cNvCxnSpPr/>
          <p:nvPr/>
        </p:nvCxnSpPr>
        <p:spPr>
          <a:xfrm flipH="1">
            <a:off x="5388535" y="5191059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 flipH="1">
            <a:off x="5388535" y="5610217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 flipH="1">
            <a:off x="7308814" y="4178848"/>
            <a:ext cx="116878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/>
          <p:cNvSpPr txBox="1"/>
          <p:nvPr/>
        </p:nvSpPr>
        <p:spPr>
          <a:xfrm>
            <a:off x="4830819" y="4893769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4836971" y="5287186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 flipH="1">
            <a:off x="8316875" y="130285"/>
            <a:ext cx="1803572" cy="12182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Compare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6" name="直線接點 155"/>
          <p:cNvCxnSpPr/>
          <p:nvPr/>
        </p:nvCxnSpPr>
        <p:spPr>
          <a:xfrm flipH="1">
            <a:off x="5939123" y="347974"/>
            <a:ext cx="2371447" cy="159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 flipH="1">
            <a:off x="4314345" y="108511"/>
            <a:ext cx="1618847" cy="9899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Counter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6085243" y="763775"/>
            <a:ext cx="61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6097371" y="1142612"/>
            <a:ext cx="65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085243" y="1521449"/>
            <a:ext cx="68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2" name="對角線條紋 161"/>
          <p:cNvSpPr/>
          <p:nvPr/>
        </p:nvSpPr>
        <p:spPr>
          <a:xfrm rot="7994173">
            <a:off x="7056169" y="756529"/>
            <a:ext cx="1039940" cy="101348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4" name="直線接點 163"/>
          <p:cNvCxnSpPr/>
          <p:nvPr/>
        </p:nvCxnSpPr>
        <p:spPr>
          <a:xfrm flipH="1" flipV="1">
            <a:off x="6676203" y="1042967"/>
            <a:ext cx="895532" cy="180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 flipV="1">
            <a:off x="6676632" y="1462130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7744381" y="1772431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flipV="1">
            <a:off x="7878051" y="1662403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H="1">
            <a:off x="6676632" y="1818819"/>
            <a:ext cx="895533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 flipH="1">
            <a:off x="7928676" y="1176876"/>
            <a:ext cx="38189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/>
          <p:cNvSpPr txBox="1"/>
          <p:nvPr/>
        </p:nvSpPr>
        <p:spPr>
          <a:xfrm>
            <a:off x="7744381" y="2057620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7308814" y="2050255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2" name="直線接點 171"/>
          <p:cNvCxnSpPr/>
          <p:nvPr/>
        </p:nvCxnSpPr>
        <p:spPr>
          <a:xfrm flipH="1">
            <a:off x="10111382" y="898073"/>
            <a:ext cx="759622" cy="54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10212035" y="850224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50380" y="6000746"/>
            <a:ext cx="386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Combinational Circuit Table</a:t>
            </a:r>
            <a:endParaRPr kumimoji="0" lang="zh-TW" alt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 flipH="1">
            <a:off x="8477595" y="3535117"/>
            <a:ext cx="1355590" cy="21113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Slave</a:t>
            </a:r>
            <a:endParaRPr kumimoji="0" lang="zh-TW" altLang="en-US" sz="18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" name="肘形接點 68"/>
          <p:cNvCxnSpPr/>
          <p:nvPr/>
        </p:nvCxnSpPr>
        <p:spPr>
          <a:xfrm rot="10800000">
            <a:off x="5367847" y="2982034"/>
            <a:ext cx="4465339" cy="1187937"/>
          </a:xfrm>
          <a:prstGeom prst="bentConnector3">
            <a:avLst>
              <a:gd name="adj1" fmla="val -1876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5382383" y="4805678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438594" y="4508388"/>
            <a:ext cx="101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MSO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6" name="直線接點 75"/>
          <p:cNvCxnSpPr/>
          <p:nvPr/>
        </p:nvCxnSpPr>
        <p:spPr>
          <a:xfrm flipH="1">
            <a:off x="5372809" y="4408198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913377" y="4114971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8" name="肘形接點 77"/>
          <p:cNvCxnSpPr/>
          <p:nvPr/>
        </p:nvCxnSpPr>
        <p:spPr>
          <a:xfrm rot="16200000" flipV="1">
            <a:off x="4968626" y="3381253"/>
            <a:ext cx="1161572" cy="363132"/>
          </a:xfrm>
          <a:prstGeom prst="bentConnector3">
            <a:avLst>
              <a:gd name="adj1" fmla="val 11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9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13197"/>
              </p:ext>
            </p:extLst>
          </p:nvPr>
        </p:nvGraphicFramePr>
        <p:xfrm>
          <a:off x="1063224" y="1961015"/>
          <a:ext cx="457993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22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763322">
                  <a:extLst>
                    <a:ext uri="{9D8B030D-6E8A-4147-A177-3AD203B41FA5}">
                      <a16:colId xmlns:a16="http://schemas.microsoft.com/office/drawing/2014/main" xmlns="" val="573534038"/>
                    </a:ext>
                  </a:extLst>
                </a:gridCol>
                <a:gridCol w="7633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3322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763322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763322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</a:tblGrid>
              <a:tr h="4805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</a:t>
                      </a:r>
                      <a:endParaRPr lang="zh-TW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Q</a:t>
                      </a:r>
                      <a:r>
                        <a:rPr lang="en-US" altLang="zh-TW" sz="1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Q</a:t>
                      </a:r>
                      <a:r>
                        <a:rPr lang="en-US" altLang="zh-TW" sz="1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Q</a:t>
                      </a:r>
                      <a:r>
                        <a:rPr lang="en-US" altLang="zh-TW" sz="1800" dirty="0" smtClean="0"/>
                        <a:t>0</a:t>
                      </a:r>
                      <a:r>
                        <a:rPr lang="en-US" altLang="zh-TW" sz="2800" dirty="0" smtClean="0"/>
                        <a:t>’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Q</a:t>
                      </a:r>
                      <a:r>
                        <a:rPr lang="en-US" altLang="zh-TW" sz="1800" dirty="0" smtClean="0"/>
                        <a:t>1</a:t>
                      </a:r>
                      <a:r>
                        <a:rPr lang="en-US" altLang="zh-TW" sz="2800" dirty="0" smtClean="0"/>
                        <a:t>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</a:tbl>
          </a:graphicData>
        </a:graphic>
      </p:graphicFrame>
      <p:sp>
        <p:nvSpPr>
          <p:cNvPr id="29" name="七邊形 28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6894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七邊形 3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2</a:t>
            </a:r>
            <a:endParaRPr lang="zh-TW" altLang="en-US" sz="4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3865"/>
              </p:ext>
            </p:extLst>
          </p:nvPr>
        </p:nvGraphicFramePr>
        <p:xfrm>
          <a:off x="1626490" y="1158933"/>
          <a:ext cx="441394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658">
                  <a:extLst>
                    <a:ext uri="{9D8B030D-6E8A-4147-A177-3AD203B41FA5}">
                      <a16:colId xmlns:a16="http://schemas.microsoft.com/office/drawing/2014/main" xmlns="" val="86627341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573534038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</a:tblGrid>
              <a:tr h="4805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Q</a:t>
                      </a:r>
                      <a:r>
                        <a:rPr lang="en-US" altLang="zh-TW" sz="1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Q</a:t>
                      </a:r>
                      <a:r>
                        <a:rPr lang="en-US" altLang="zh-TW" sz="1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</a:t>
                      </a:r>
                      <a:endParaRPr lang="zh-TW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</a:t>
                      </a:r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Q</a:t>
                      </a:r>
                      <a:r>
                        <a:rPr lang="en-US" altLang="zh-TW" sz="1800" dirty="0" smtClean="0"/>
                        <a:t>0</a:t>
                      </a:r>
                      <a:r>
                        <a:rPr lang="en-US" altLang="zh-TW" sz="2800" dirty="0" smtClean="0"/>
                        <a:t>’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Q</a:t>
                      </a:r>
                      <a:r>
                        <a:rPr lang="en-US" altLang="zh-TW" sz="1800" dirty="0" smtClean="0"/>
                        <a:t>1</a:t>
                      </a:r>
                      <a:r>
                        <a:rPr lang="en-US" altLang="zh-TW" sz="2800" dirty="0" smtClean="0"/>
                        <a:t>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629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840867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370313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8296579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6367242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 flipH="1">
            <a:off x="7272446" y="2115707"/>
            <a:ext cx="2403566" cy="41670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/>
              <a:t>Combinational Circuit</a:t>
            </a:r>
            <a:endParaRPr lang="zh-TW" altLang="en-US" u="sng" dirty="0"/>
          </a:p>
        </p:txBody>
      </p:sp>
      <p:cxnSp>
        <p:nvCxnSpPr>
          <p:cNvPr id="23" name="肘形接點 22"/>
          <p:cNvCxnSpPr/>
          <p:nvPr/>
        </p:nvCxnSpPr>
        <p:spPr>
          <a:xfrm rot="10800000">
            <a:off x="6818811" y="1276443"/>
            <a:ext cx="4754880" cy="1203715"/>
          </a:xfrm>
          <a:prstGeom prst="bentConnector3">
            <a:avLst>
              <a:gd name="adj1" fmla="val -604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rot="10800000">
            <a:off x="6570620" y="1158935"/>
            <a:ext cx="5117247" cy="3765763"/>
          </a:xfrm>
          <a:prstGeom prst="bentConnector3">
            <a:avLst>
              <a:gd name="adj1" fmla="val -564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6200000" flipV="1">
            <a:off x="6346671" y="1739048"/>
            <a:ext cx="1388381" cy="463169"/>
          </a:xfrm>
          <a:prstGeom prst="bentConnector3">
            <a:avLst>
              <a:gd name="adj1" fmla="val 13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rot="16200000" flipV="1">
            <a:off x="6037959" y="1691593"/>
            <a:ext cx="1767146" cy="701827"/>
          </a:xfrm>
          <a:prstGeom prst="bentConnector3">
            <a:avLst>
              <a:gd name="adj1" fmla="val -26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268881" y="2480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S0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268880" y="27535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S1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6096000" y="3239588"/>
            <a:ext cx="11728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096000" y="3587931"/>
            <a:ext cx="11728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265315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276011" y="34136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012" y="1740734"/>
            <a:ext cx="2011854" cy="1780186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44" y="4186169"/>
            <a:ext cx="2011854" cy="1780186"/>
          </a:xfrm>
          <a:prstGeom prst="rect">
            <a:avLst/>
          </a:prstGeom>
        </p:spPr>
      </p:pic>
      <p:sp>
        <p:nvSpPr>
          <p:cNvPr id="79" name="文字方塊 78"/>
          <p:cNvSpPr txBox="1"/>
          <p:nvPr/>
        </p:nvSpPr>
        <p:spPr>
          <a:xfrm>
            <a:off x="10323311" y="2429116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0348729" y="4891287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S1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867502" y="5864354"/>
            <a:ext cx="386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u="sng" dirty="0" smtClean="0"/>
              <a:t>Combinational Circuit Table</a:t>
            </a:r>
            <a:endParaRPr lang="zh-TW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470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3</a:t>
            </a:r>
            <a:endParaRPr lang="zh-TW" altLang="en-US" sz="4000" dirty="0"/>
          </a:p>
        </p:txBody>
      </p:sp>
      <p:sp>
        <p:nvSpPr>
          <p:cNvPr id="128" name="對角線條紋 127"/>
          <p:cNvSpPr/>
          <p:nvPr/>
        </p:nvSpPr>
        <p:spPr>
          <a:xfrm rot="7994173">
            <a:off x="5656423" y="499145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29" name="直線接點 128"/>
          <p:cNvCxnSpPr/>
          <p:nvPr/>
        </p:nvCxnSpPr>
        <p:spPr>
          <a:xfrm flipH="1">
            <a:off x="6275978" y="964312"/>
            <a:ext cx="9608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flipH="1" flipV="1">
            <a:off x="5200468" y="519812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flipH="1">
            <a:off x="5671457" y="813305"/>
            <a:ext cx="42454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4996543" y="1088770"/>
            <a:ext cx="10994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flipV="1">
            <a:off x="6236370" y="1317632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6341151" y="1207604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圖片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199" y="430772"/>
            <a:ext cx="1477410" cy="1307284"/>
          </a:xfrm>
          <a:prstGeom prst="rect">
            <a:avLst/>
          </a:prstGeom>
        </p:spPr>
      </p:pic>
      <p:sp>
        <p:nvSpPr>
          <p:cNvPr id="136" name="文字方塊 135"/>
          <p:cNvSpPr txBox="1"/>
          <p:nvPr/>
        </p:nvSpPr>
        <p:spPr>
          <a:xfrm>
            <a:off x="5029987" y="490140"/>
            <a:ext cx="72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D</a:t>
            </a:r>
            <a:r>
              <a:rPr lang="en-US" altLang="zh-TW" sz="2400" dirty="0" smtClean="0"/>
              <a:t>0</a:t>
            </a:r>
            <a:endParaRPr lang="zh-TW" altLang="en-US" sz="3600" dirty="0"/>
          </a:p>
        </p:txBody>
      </p:sp>
      <p:cxnSp>
        <p:nvCxnSpPr>
          <p:cNvPr id="137" name="肘形接點 136"/>
          <p:cNvCxnSpPr/>
          <p:nvPr/>
        </p:nvCxnSpPr>
        <p:spPr>
          <a:xfrm rot="10800000">
            <a:off x="5167024" y="229688"/>
            <a:ext cx="3234097" cy="734627"/>
          </a:xfrm>
          <a:prstGeom prst="bentConnector3">
            <a:avLst>
              <a:gd name="adj1" fmla="val -48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V="1">
            <a:off x="5186512" y="225332"/>
            <a:ext cx="12937" cy="2944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flipH="1" flipV="1">
            <a:off x="4996543" y="1359877"/>
            <a:ext cx="109945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對角線條紋 140"/>
          <p:cNvSpPr/>
          <p:nvPr/>
        </p:nvSpPr>
        <p:spPr>
          <a:xfrm rot="7994173">
            <a:off x="5656423" y="2201991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42" name="直線接點 141"/>
          <p:cNvCxnSpPr/>
          <p:nvPr/>
        </p:nvCxnSpPr>
        <p:spPr>
          <a:xfrm flipH="1">
            <a:off x="6275978" y="2667158"/>
            <a:ext cx="9608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H="1" flipV="1">
            <a:off x="5200468" y="2222658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H="1">
            <a:off x="5671457" y="2516151"/>
            <a:ext cx="42454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H="1">
            <a:off x="4996543" y="2791616"/>
            <a:ext cx="10994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6236370" y="3020478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flipV="1">
            <a:off x="6341151" y="2910450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圖片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199" y="2133618"/>
            <a:ext cx="1477410" cy="1307284"/>
          </a:xfrm>
          <a:prstGeom prst="rect">
            <a:avLst/>
          </a:prstGeom>
        </p:spPr>
      </p:pic>
      <p:sp>
        <p:nvSpPr>
          <p:cNvPr id="149" name="文字方塊 148"/>
          <p:cNvSpPr txBox="1"/>
          <p:nvPr/>
        </p:nvSpPr>
        <p:spPr>
          <a:xfrm>
            <a:off x="5009854" y="2192986"/>
            <a:ext cx="72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D</a:t>
            </a:r>
            <a:r>
              <a:rPr lang="en-US" altLang="zh-TW" sz="2400" dirty="0" smtClean="0"/>
              <a:t>1</a:t>
            </a:r>
            <a:endParaRPr lang="zh-TW" altLang="en-US" sz="3600" dirty="0"/>
          </a:p>
        </p:txBody>
      </p:sp>
      <p:cxnSp>
        <p:nvCxnSpPr>
          <p:cNvPr id="150" name="肘形接點 149"/>
          <p:cNvCxnSpPr/>
          <p:nvPr/>
        </p:nvCxnSpPr>
        <p:spPr>
          <a:xfrm rot="10800000">
            <a:off x="5167024" y="1932534"/>
            <a:ext cx="3234097" cy="734627"/>
          </a:xfrm>
          <a:prstGeom prst="bentConnector3">
            <a:avLst>
              <a:gd name="adj1" fmla="val -48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flipV="1">
            <a:off x="5186512" y="1923670"/>
            <a:ext cx="3405" cy="2989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flipH="1" flipV="1">
            <a:off x="4996543" y="3062723"/>
            <a:ext cx="109945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對角線條紋 153"/>
          <p:cNvSpPr/>
          <p:nvPr/>
        </p:nvSpPr>
        <p:spPr>
          <a:xfrm rot="7994173">
            <a:off x="5656423" y="3849823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55" name="直線接點 154"/>
          <p:cNvCxnSpPr/>
          <p:nvPr/>
        </p:nvCxnSpPr>
        <p:spPr>
          <a:xfrm flipH="1">
            <a:off x="6275978" y="4314990"/>
            <a:ext cx="9608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flipH="1" flipV="1">
            <a:off x="5200468" y="3870490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flipH="1">
            <a:off x="5671457" y="4163983"/>
            <a:ext cx="42454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flipH="1">
            <a:off x="4996543" y="4439448"/>
            <a:ext cx="10994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flipV="1">
            <a:off x="6236370" y="4668310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6341151" y="4558282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圖片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199" y="3781450"/>
            <a:ext cx="1477410" cy="1307284"/>
          </a:xfrm>
          <a:prstGeom prst="rect">
            <a:avLst/>
          </a:prstGeom>
        </p:spPr>
      </p:pic>
      <p:sp>
        <p:nvSpPr>
          <p:cNvPr id="162" name="文字方塊 161"/>
          <p:cNvSpPr txBox="1"/>
          <p:nvPr/>
        </p:nvSpPr>
        <p:spPr>
          <a:xfrm>
            <a:off x="5041643" y="3840818"/>
            <a:ext cx="72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D</a:t>
            </a:r>
            <a:r>
              <a:rPr lang="en-US" altLang="zh-TW" sz="2400" dirty="0" smtClean="0"/>
              <a:t>2</a:t>
            </a:r>
            <a:endParaRPr lang="zh-TW" altLang="en-US" sz="3600" dirty="0"/>
          </a:p>
        </p:txBody>
      </p:sp>
      <p:cxnSp>
        <p:nvCxnSpPr>
          <p:cNvPr id="163" name="肘形接點 162"/>
          <p:cNvCxnSpPr/>
          <p:nvPr/>
        </p:nvCxnSpPr>
        <p:spPr>
          <a:xfrm rot="10800000">
            <a:off x="5167024" y="3580366"/>
            <a:ext cx="3234097" cy="734627"/>
          </a:xfrm>
          <a:prstGeom prst="bentConnector3">
            <a:avLst>
              <a:gd name="adj1" fmla="val -48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5186512" y="3566687"/>
            <a:ext cx="3692" cy="310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 flipV="1">
            <a:off x="4996543" y="4710555"/>
            <a:ext cx="109945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對角線條紋 166"/>
          <p:cNvSpPr/>
          <p:nvPr/>
        </p:nvSpPr>
        <p:spPr>
          <a:xfrm rot="7994173">
            <a:off x="5656423" y="5467145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8" name="直線接點 167"/>
          <p:cNvCxnSpPr/>
          <p:nvPr/>
        </p:nvCxnSpPr>
        <p:spPr>
          <a:xfrm flipH="1">
            <a:off x="6275978" y="5932312"/>
            <a:ext cx="9608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 flipH="1" flipV="1">
            <a:off x="5200468" y="5487812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endCxn id="175" idx="3"/>
          </p:cNvCxnSpPr>
          <p:nvPr/>
        </p:nvCxnSpPr>
        <p:spPr>
          <a:xfrm flipH="1">
            <a:off x="5803575" y="5781305"/>
            <a:ext cx="292426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flipH="1">
            <a:off x="4996543" y="6056770"/>
            <a:ext cx="10994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6236370" y="6285632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6341151" y="6175604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圖片 1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199" y="5398772"/>
            <a:ext cx="1477410" cy="1307284"/>
          </a:xfrm>
          <a:prstGeom prst="rect">
            <a:avLst/>
          </a:prstGeom>
        </p:spPr>
      </p:pic>
      <p:sp>
        <p:nvSpPr>
          <p:cNvPr id="175" name="文字方塊 174"/>
          <p:cNvSpPr txBox="1"/>
          <p:nvPr/>
        </p:nvSpPr>
        <p:spPr>
          <a:xfrm>
            <a:off x="5076105" y="5458140"/>
            <a:ext cx="72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D</a:t>
            </a:r>
            <a:r>
              <a:rPr lang="en-US" altLang="zh-TW" sz="2400" dirty="0" smtClean="0"/>
              <a:t>3</a:t>
            </a:r>
            <a:endParaRPr lang="zh-TW" altLang="en-US" sz="3600" dirty="0"/>
          </a:p>
        </p:txBody>
      </p:sp>
      <p:cxnSp>
        <p:nvCxnSpPr>
          <p:cNvPr id="176" name="肘形接點 175"/>
          <p:cNvCxnSpPr/>
          <p:nvPr/>
        </p:nvCxnSpPr>
        <p:spPr>
          <a:xfrm rot="10800000">
            <a:off x="5167024" y="5197688"/>
            <a:ext cx="3234097" cy="734627"/>
          </a:xfrm>
          <a:prstGeom prst="bentConnector3">
            <a:avLst>
              <a:gd name="adj1" fmla="val -48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flipV="1">
            <a:off x="5186512" y="5189323"/>
            <a:ext cx="3630" cy="29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flipH="1" flipV="1">
            <a:off x="4996543" y="6327877"/>
            <a:ext cx="109945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字方塊 187"/>
          <p:cNvSpPr txBox="1"/>
          <p:nvPr/>
        </p:nvSpPr>
        <p:spPr>
          <a:xfrm>
            <a:off x="7371281" y="857357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</a:t>
            </a:r>
            <a:r>
              <a:rPr lang="en-US" altLang="zh-TW" sz="2400" dirty="0" smtClean="0">
                <a:solidFill>
                  <a:srgbClr val="00B0F0"/>
                </a:solidFill>
              </a:rPr>
              <a:t>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7368384" y="2551188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</a:t>
            </a:r>
            <a:r>
              <a:rPr lang="en-US" altLang="zh-TW" sz="2400" dirty="0" smtClean="0">
                <a:solidFill>
                  <a:srgbClr val="00B0F0"/>
                </a:solidFill>
              </a:rPr>
              <a:t>1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7375098" y="4198041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</a:t>
            </a:r>
            <a:r>
              <a:rPr lang="en-US" altLang="zh-TW" sz="2400" dirty="0" smtClean="0">
                <a:solidFill>
                  <a:srgbClr val="00B0F0"/>
                </a:solidFill>
              </a:rPr>
              <a:t>2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7375098" y="5801509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</a:t>
            </a:r>
            <a:r>
              <a:rPr lang="en-US" altLang="zh-TW" sz="2400" dirty="0" smtClean="0">
                <a:solidFill>
                  <a:srgbClr val="00B0F0"/>
                </a:solidFill>
              </a:rPr>
              <a:t>3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67743" y="225332"/>
            <a:ext cx="1828800" cy="63931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351314" y="813305"/>
            <a:ext cx="8164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1777102" y="490139"/>
            <a:ext cx="72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</a:t>
            </a:r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804824"/>
              </p:ext>
            </p:extLst>
          </p:nvPr>
        </p:nvGraphicFramePr>
        <p:xfrm>
          <a:off x="261256" y="3338079"/>
          <a:ext cx="2863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方程式" r:id="rId4" imgW="2145960" imgH="457200" progId="Equation.3">
                  <p:embed/>
                </p:oleObj>
              </mc:Choice>
              <mc:Fallback>
                <p:oleObj name="方程式" r:id="rId4" imgW="2145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56" y="3338079"/>
                        <a:ext cx="2863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22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4-b</a:t>
            </a:r>
            <a:endParaRPr lang="zh-TW" altLang="en-US" sz="4000" dirty="0"/>
          </a:p>
        </p:txBody>
      </p:sp>
      <p:sp>
        <p:nvSpPr>
          <p:cNvPr id="62" name="橢圓 61"/>
          <p:cNvSpPr/>
          <p:nvPr/>
        </p:nvSpPr>
        <p:spPr>
          <a:xfrm>
            <a:off x="1219200" y="3660441"/>
            <a:ext cx="2001567" cy="1446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Hold</a:t>
            </a:r>
            <a:endParaRPr lang="zh-TW" altLang="en-US" sz="3600" dirty="0"/>
          </a:p>
        </p:txBody>
      </p:sp>
      <p:sp>
        <p:nvSpPr>
          <p:cNvPr id="63" name="向左箭號 62"/>
          <p:cNvSpPr/>
          <p:nvPr/>
        </p:nvSpPr>
        <p:spPr>
          <a:xfrm rot="10800000">
            <a:off x="3348068" y="4169068"/>
            <a:ext cx="1267474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348067" y="4612688"/>
            <a:ext cx="107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Start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74" name="弧形箭號 (下彎) 73"/>
          <p:cNvSpPr/>
          <p:nvPr/>
        </p:nvSpPr>
        <p:spPr>
          <a:xfrm>
            <a:off x="1398199" y="2907061"/>
            <a:ext cx="1743636" cy="79749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591955" y="2239864"/>
            <a:ext cx="1281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Pause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92" name="橢圓 91"/>
          <p:cNvSpPr/>
          <p:nvPr/>
        </p:nvSpPr>
        <p:spPr>
          <a:xfrm>
            <a:off x="4742842" y="3660441"/>
            <a:ext cx="2001567" cy="1446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Counter</a:t>
            </a:r>
            <a:br>
              <a:rPr lang="en-US" altLang="zh-TW" sz="2800" dirty="0" smtClean="0"/>
            </a:br>
            <a:r>
              <a:rPr lang="en-US" altLang="zh-TW" sz="2800" dirty="0" smtClean="0"/>
              <a:t>Down</a:t>
            </a:r>
            <a:endParaRPr lang="zh-TW" altLang="en-US" sz="2800" dirty="0"/>
          </a:p>
        </p:txBody>
      </p:sp>
      <p:sp>
        <p:nvSpPr>
          <p:cNvPr id="93" name="向左箭號 92"/>
          <p:cNvSpPr/>
          <p:nvPr/>
        </p:nvSpPr>
        <p:spPr>
          <a:xfrm rot="10800000">
            <a:off x="6915261" y="4386783"/>
            <a:ext cx="1267474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6871709" y="4783453"/>
            <a:ext cx="139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Pause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95" name="弧形箭號 (下彎) 94"/>
          <p:cNvSpPr/>
          <p:nvPr/>
        </p:nvSpPr>
        <p:spPr>
          <a:xfrm>
            <a:off x="4921841" y="2907061"/>
            <a:ext cx="1743636" cy="79749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115597" y="2239864"/>
            <a:ext cx="113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Start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8266484" y="3660441"/>
            <a:ext cx="2001567" cy="1446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Pause</a:t>
            </a:r>
            <a:endParaRPr lang="zh-TW" altLang="en-US" sz="3600" dirty="0"/>
          </a:p>
        </p:txBody>
      </p:sp>
      <p:sp>
        <p:nvSpPr>
          <p:cNvPr id="98" name="向左箭號 97"/>
          <p:cNvSpPr/>
          <p:nvPr/>
        </p:nvSpPr>
        <p:spPr>
          <a:xfrm>
            <a:off x="6871709" y="3860173"/>
            <a:ext cx="1267474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915260" y="3252451"/>
            <a:ext cx="139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Start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00" name="弧形箭號 (下彎) 99"/>
          <p:cNvSpPr/>
          <p:nvPr/>
        </p:nvSpPr>
        <p:spPr>
          <a:xfrm>
            <a:off x="8445483" y="2907061"/>
            <a:ext cx="1743636" cy="79749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8639239" y="2239864"/>
            <a:ext cx="1299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Pause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02" name="迴轉箭號 101"/>
          <p:cNvSpPr/>
          <p:nvPr/>
        </p:nvSpPr>
        <p:spPr>
          <a:xfrm flipH="1" flipV="1">
            <a:off x="1914803" y="4747413"/>
            <a:ext cx="7534389" cy="1517825"/>
          </a:xfrm>
          <a:prstGeom prst="uturnArrow">
            <a:avLst>
              <a:gd name="adj1" fmla="val 12091"/>
              <a:gd name="adj2" fmla="val 17469"/>
              <a:gd name="adj3" fmla="val 25000"/>
              <a:gd name="adj4" fmla="val 43750"/>
              <a:gd name="adj5" fmla="val 7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3" name="迴轉箭號 102"/>
          <p:cNvSpPr/>
          <p:nvPr/>
        </p:nvSpPr>
        <p:spPr>
          <a:xfrm flipH="1" flipV="1">
            <a:off x="2396187" y="4997872"/>
            <a:ext cx="3397472" cy="791743"/>
          </a:xfrm>
          <a:prstGeom prst="uturnArrow">
            <a:avLst>
              <a:gd name="adj1" fmla="val 25000"/>
              <a:gd name="adj2" fmla="val 25000"/>
              <a:gd name="adj3" fmla="val 40024"/>
              <a:gd name="adj4" fmla="val 43750"/>
              <a:gd name="adj5" fmla="val 840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736393" y="6193591"/>
            <a:ext cx="153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Z=00:00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758079" y="5357078"/>
            <a:ext cx="153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Z=00:00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910226" y="4597963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444019" y="4608592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9011808" y="4608593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6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4-c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 flipH="1">
            <a:off x="9442845" y="2830285"/>
            <a:ext cx="1720968" cy="1589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</a:t>
            </a:r>
          </a:p>
          <a:p>
            <a:pPr algn="ctr"/>
            <a:r>
              <a:rPr lang="en-US" altLang="zh-TW" sz="3200" dirty="0" smtClean="0"/>
              <a:t>Down</a:t>
            </a:r>
          </a:p>
          <a:p>
            <a:pPr algn="ctr"/>
            <a:r>
              <a:rPr lang="en-US" altLang="zh-TW" sz="3200" dirty="0" smtClean="0"/>
              <a:t>10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 flipH="1">
            <a:off x="7335947" y="2830286"/>
            <a:ext cx="1720968" cy="15893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</a:t>
            </a:r>
          </a:p>
          <a:p>
            <a:pPr algn="ctr"/>
            <a:r>
              <a:rPr lang="en-US" altLang="zh-TW" sz="3200" dirty="0" smtClean="0"/>
              <a:t>Down</a:t>
            </a:r>
          </a:p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 flipH="1">
            <a:off x="5229049" y="2830286"/>
            <a:ext cx="1720968" cy="15893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</a:t>
            </a:r>
          </a:p>
          <a:p>
            <a:pPr algn="ctr"/>
            <a:r>
              <a:rPr lang="en-US" altLang="zh-TW" sz="3200" dirty="0" smtClean="0"/>
              <a:t>Down</a:t>
            </a:r>
          </a:p>
          <a:p>
            <a:pPr algn="ctr"/>
            <a:r>
              <a:rPr lang="en-US" altLang="zh-TW" sz="3200" dirty="0" smtClean="0"/>
              <a:t>10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 flipH="1">
            <a:off x="3122151" y="2830285"/>
            <a:ext cx="1720968" cy="15893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</a:t>
            </a:r>
          </a:p>
          <a:p>
            <a:pPr algn="ctr"/>
            <a:r>
              <a:rPr lang="en-US" altLang="zh-TW" sz="3200" dirty="0" smtClean="0"/>
              <a:t>Down</a:t>
            </a:r>
          </a:p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cxnSp>
        <p:nvCxnSpPr>
          <p:cNvPr id="15" name="直線接點 14"/>
          <p:cNvCxnSpPr>
            <a:endCxn id="3" idx="2"/>
          </p:cNvCxnSpPr>
          <p:nvPr/>
        </p:nvCxnSpPr>
        <p:spPr>
          <a:xfrm flipV="1">
            <a:off x="10303329" y="4419601"/>
            <a:ext cx="0" cy="9338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5404414" y="4419601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3310783" y="4419601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對角線條紋 24"/>
          <p:cNvSpPr/>
          <p:nvPr/>
        </p:nvSpPr>
        <p:spPr>
          <a:xfrm rot="13451864">
            <a:off x="4660122" y="2754762"/>
            <a:ext cx="5351650" cy="5197400"/>
          </a:xfrm>
          <a:prstGeom prst="diagStripe">
            <a:avLst>
              <a:gd name="adj" fmla="val 917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8196431" y="4419600"/>
            <a:ext cx="0" cy="9338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6116747" y="4419600"/>
            <a:ext cx="0" cy="9338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4131129" y="4419600"/>
            <a:ext cx="0" cy="9338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073494" y="5111169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5073494" y="2442593"/>
            <a:ext cx="0" cy="26685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742574" y="2442593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4742574" y="2431707"/>
            <a:ext cx="0" cy="4108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7426592" y="4419601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095672" y="5111169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7095672" y="2442593"/>
            <a:ext cx="0" cy="26685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764752" y="2442593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6764752" y="2431707"/>
            <a:ext cx="0" cy="4108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9628071" y="4419601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9297151" y="5111169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9297151" y="2442593"/>
            <a:ext cx="0" cy="26685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8966231" y="2442593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8966231" y="2431707"/>
            <a:ext cx="0" cy="3985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136401" y="5061073"/>
            <a:ext cx="32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Z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5641" y="2737029"/>
            <a:ext cx="6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En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453939" y="2737029"/>
            <a:ext cx="6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En</a:t>
            </a:r>
            <a:endParaRPr lang="zh-TW" altLang="en-US" sz="28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577283" y="2737029"/>
            <a:ext cx="6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En</a:t>
            </a:r>
            <a:endParaRPr lang="zh-TW" altLang="en-US" sz="28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711481" y="1615496"/>
            <a:ext cx="6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En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 flipV="1">
            <a:off x="10954315" y="2150990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7305824" y="5645848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4160487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C000"/>
                </a:solidFill>
              </a:rPr>
              <a:t>L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V="1">
            <a:off x="4328208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6286218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C000"/>
                </a:solidFill>
              </a:rPr>
              <a:t>L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82" name="直線接點 81"/>
          <p:cNvCxnSpPr/>
          <p:nvPr/>
        </p:nvCxnSpPr>
        <p:spPr>
          <a:xfrm flipV="1">
            <a:off x="6453939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8409562" y="1647088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C000"/>
                </a:solidFill>
              </a:rPr>
              <a:t>L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 flipV="1">
            <a:off x="8577283" y="2150990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10457436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C000"/>
                </a:solidFill>
              </a:rPr>
              <a:t>L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86" name="直線接點 85"/>
          <p:cNvCxnSpPr/>
          <p:nvPr/>
        </p:nvCxnSpPr>
        <p:spPr>
          <a:xfrm flipV="1">
            <a:off x="10625157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3380322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5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 flipV="1">
            <a:off x="3548043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506053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9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93" name="直線接點 92"/>
          <p:cNvCxnSpPr/>
          <p:nvPr/>
        </p:nvCxnSpPr>
        <p:spPr>
          <a:xfrm flipV="1">
            <a:off x="5673774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625958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5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95" name="直線接點 94"/>
          <p:cNvCxnSpPr/>
          <p:nvPr/>
        </p:nvCxnSpPr>
        <p:spPr>
          <a:xfrm flipV="1">
            <a:off x="7793679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9841551" y="1647088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9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10009272" y="2150990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0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4-c</a:t>
            </a:r>
            <a:endParaRPr lang="zh-TW" altLang="en-US" sz="4000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17186"/>
              </p:ext>
            </p:extLst>
          </p:nvPr>
        </p:nvGraphicFramePr>
        <p:xfrm>
          <a:off x="1716620" y="1047996"/>
          <a:ext cx="322667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20">
                  <a:extLst>
                    <a:ext uri="{9D8B030D-6E8A-4147-A177-3AD203B41FA5}">
                      <a16:colId xmlns:a16="http://schemas.microsoft.com/office/drawing/2014/main" xmlns="" val="86627341"/>
                    </a:ext>
                  </a:extLst>
                </a:gridCol>
                <a:gridCol w="250306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313261">
                  <a:extLst>
                    <a:ext uri="{9D8B030D-6E8A-4147-A177-3AD203B41FA5}">
                      <a16:colId xmlns:a16="http://schemas.microsoft.com/office/drawing/2014/main" xmlns="" val="573534038"/>
                    </a:ext>
                  </a:extLst>
                </a:gridCol>
                <a:gridCol w="334144">
                  <a:extLst>
                    <a:ext uri="{9D8B030D-6E8A-4147-A177-3AD203B41FA5}">
                      <a16:colId xmlns:a16="http://schemas.microsoft.com/office/drawing/2014/main" xmlns="" val="3671974399"/>
                    </a:ext>
                  </a:extLst>
                </a:gridCol>
                <a:gridCol w="355028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539860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1451483932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4001379522"/>
                    </a:ext>
                  </a:extLst>
                </a:gridCol>
              </a:tblGrid>
              <a:tr h="3787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Sta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</a:t>
                      </a:r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En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Sta</a:t>
                      </a:r>
                      <a:r>
                        <a:rPr lang="en-US" altLang="zh-TW" sz="2400" dirty="0" smtClean="0"/>
                        <a:t>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24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629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84086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370313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8296579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6367242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220073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431440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2132362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44545"/>
              </p:ext>
            </p:extLst>
          </p:nvPr>
        </p:nvGraphicFramePr>
        <p:xfrm>
          <a:off x="5591933" y="1047996"/>
          <a:ext cx="322667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20">
                  <a:extLst>
                    <a:ext uri="{9D8B030D-6E8A-4147-A177-3AD203B41FA5}">
                      <a16:colId xmlns:a16="http://schemas.microsoft.com/office/drawing/2014/main" xmlns="" val="86627341"/>
                    </a:ext>
                  </a:extLst>
                </a:gridCol>
                <a:gridCol w="250306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313261">
                  <a:extLst>
                    <a:ext uri="{9D8B030D-6E8A-4147-A177-3AD203B41FA5}">
                      <a16:colId xmlns:a16="http://schemas.microsoft.com/office/drawing/2014/main" xmlns="" val="573534038"/>
                    </a:ext>
                  </a:extLst>
                </a:gridCol>
                <a:gridCol w="334144">
                  <a:extLst>
                    <a:ext uri="{9D8B030D-6E8A-4147-A177-3AD203B41FA5}">
                      <a16:colId xmlns:a16="http://schemas.microsoft.com/office/drawing/2014/main" xmlns="" val="3671974399"/>
                    </a:ext>
                  </a:extLst>
                </a:gridCol>
                <a:gridCol w="355028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539860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1451483932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4001379522"/>
                    </a:ext>
                  </a:extLst>
                </a:gridCol>
              </a:tblGrid>
              <a:tr h="3787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Sta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</a:t>
                      </a:r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En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Sta</a:t>
                      </a:r>
                      <a:r>
                        <a:rPr lang="en-US" altLang="zh-TW" sz="2400" dirty="0" smtClean="0"/>
                        <a:t>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24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629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84086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370313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8296579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6367242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220073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431440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213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86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4361739" y="1953920"/>
            <a:ext cx="2403566" cy="27808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Adder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66" y="1341872"/>
            <a:ext cx="2011854" cy="21764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66" y="4008870"/>
            <a:ext cx="2011854" cy="2176461"/>
          </a:xfrm>
          <a:prstGeom prst="rect">
            <a:avLst/>
          </a:prstGeom>
        </p:spPr>
      </p:pic>
      <p:cxnSp>
        <p:nvCxnSpPr>
          <p:cNvPr id="7" name="肘形接點 6"/>
          <p:cNvCxnSpPr/>
          <p:nvPr/>
        </p:nvCxnSpPr>
        <p:spPr>
          <a:xfrm rot="10800000">
            <a:off x="6736059" y="4266180"/>
            <a:ext cx="1484990" cy="8739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156833" y="1953920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56833" y="4638280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3820293" y="4155575"/>
            <a:ext cx="541444" cy="17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/>
          <p:nvPr/>
        </p:nvCxnSpPr>
        <p:spPr>
          <a:xfrm rot="10800000">
            <a:off x="2610378" y="865694"/>
            <a:ext cx="7918142" cy="1202110"/>
          </a:xfrm>
          <a:prstGeom prst="bentConnector3">
            <a:avLst>
              <a:gd name="adj1" fmla="val -405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V="1">
            <a:off x="2618781" y="857992"/>
            <a:ext cx="1734556" cy="1729277"/>
          </a:xfrm>
          <a:prstGeom prst="bentConnector3">
            <a:avLst>
              <a:gd name="adj1" fmla="val 21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433880" y="236941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33880" y="3895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1724571" y="4154594"/>
            <a:ext cx="2113799" cy="1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 rot="10800000" flipV="1">
            <a:off x="1724572" y="4734804"/>
            <a:ext cx="8803951" cy="1684577"/>
          </a:xfrm>
          <a:prstGeom prst="bentConnector3">
            <a:avLst>
              <a:gd name="adj1" fmla="val -357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1724571" y="4135422"/>
            <a:ext cx="0" cy="22839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262455" y="3420525"/>
            <a:ext cx="62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276856" y="6029176"/>
            <a:ext cx="62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對角線條紋 32"/>
          <p:cNvSpPr/>
          <p:nvPr/>
        </p:nvSpPr>
        <p:spPr>
          <a:xfrm rot="7994173">
            <a:off x="7764855" y="1830850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對角線條紋 47"/>
          <p:cNvSpPr/>
          <p:nvPr/>
        </p:nvSpPr>
        <p:spPr>
          <a:xfrm rot="7994173">
            <a:off x="7750471" y="4405788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131949" y="176933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131949" y="198791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132287" y="220853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131949" y="240960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131949" y="435379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131949" y="457238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132287" y="479299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8131949" y="499407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V="1">
            <a:off x="8250296" y="2603506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8422781" y="2594428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8250296" y="3056384"/>
            <a:ext cx="62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974578" y="3055363"/>
            <a:ext cx="62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V="1">
            <a:off x="8238969" y="5200078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8411454" y="5191000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8238969" y="5652956"/>
            <a:ext cx="62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963251" y="5651935"/>
            <a:ext cx="62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肘形接點 67"/>
          <p:cNvCxnSpPr/>
          <p:nvPr/>
        </p:nvCxnSpPr>
        <p:spPr>
          <a:xfrm rot="10800000">
            <a:off x="7974579" y="3934192"/>
            <a:ext cx="2553941" cy="806804"/>
          </a:xfrm>
          <a:prstGeom prst="bentConnector3">
            <a:avLst>
              <a:gd name="adj1" fmla="val -1218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/>
          <p:nvPr/>
        </p:nvCxnSpPr>
        <p:spPr>
          <a:xfrm rot="16200000" flipV="1">
            <a:off x="7160980" y="1474906"/>
            <a:ext cx="1624046" cy="472591"/>
          </a:xfrm>
          <a:prstGeom prst="bentConnector3">
            <a:avLst>
              <a:gd name="adj1" fmla="val 21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/>
          <p:nvPr/>
        </p:nvCxnSpPr>
        <p:spPr>
          <a:xfrm rot="16200000" flipV="1">
            <a:off x="7412748" y="2922786"/>
            <a:ext cx="1821256" cy="228601"/>
          </a:xfrm>
          <a:prstGeom prst="bentConnector4">
            <a:avLst>
              <a:gd name="adj1" fmla="val 747"/>
              <a:gd name="adj2" fmla="val 20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/>
          <p:nvPr/>
        </p:nvCxnSpPr>
        <p:spPr>
          <a:xfrm rot="10800000">
            <a:off x="7743099" y="2535871"/>
            <a:ext cx="446949" cy="2395627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3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6-a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08677" y="551862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向左箭號 4"/>
          <p:cNvSpPr/>
          <p:nvPr/>
        </p:nvSpPr>
        <p:spPr>
          <a:xfrm rot="10800000">
            <a:off x="4094451" y="840387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97878" y="551862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24766" y="1501483"/>
            <a:ext cx="2070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R(t+1)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↑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508677" y="3360377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向左箭號 23"/>
          <p:cNvSpPr/>
          <p:nvPr/>
        </p:nvSpPr>
        <p:spPr>
          <a:xfrm rot="10800000">
            <a:off x="4094451" y="3648902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997878" y="3360377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向左箭號 25"/>
          <p:cNvSpPr/>
          <p:nvPr/>
        </p:nvSpPr>
        <p:spPr>
          <a:xfrm rot="10800000">
            <a:off x="6583652" y="3648902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487079" y="3360377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向左箭號 27"/>
          <p:cNvSpPr/>
          <p:nvPr/>
        </p:nvSpPr>
        <p:spPr>
          <a:xfrm rot="10800000">
            <a:off x="9072853" y="3648902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9976280" y="3360377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141513" y="2075862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A+B&gt;0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向左箭號 33"/>
          <p:cNvSpPr/>
          <p:nvPr/>
        </p:nvSpPr>
        <p:spPr>
          <a:xfrm rot="8743411">
            <a:off x="1593694" y="1596022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向左箭號 34"/>
          <p:cNvSpPr/>
          <p:nvPr/>
        </p:nvSpPr>
        <p:spPr>
          <a:xfrm rot="12966212">
            <a:off x="1569665" y="3070354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12567" y="3511841"/>
            <a:ext cx="91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X=0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39061" y="956724"/>
            <a:ext cx="91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X=1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205604" y="4378954"/>
            <a:ext cx="1888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R(t+1)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↑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279699" y="4375088"/>
            <a:ext cx="3011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R(t+1)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↑</a:t>
            </a:r>
            <a:endParaRPr kumimoji="0" lang="en-US" altLang="zh-TW" sz="3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R(t)+D+1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154886" y="4378953"/>
            <a:ext cx="3115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R(t+1)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↑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R(t)+1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291325" y="4393193"/>
            <a:ext cx="1888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R(t+1)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↑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R(t)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915071" y="1525444"/>
            <a:ext cx="1888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R(t+1)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↑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R(t)+D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>
            <a:off x="5859494" y="5472665"/>
            <a:ext cx="235102" cy="37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0175775" y="5468896"/>
            <a:ext cx="633396" cy="37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9100640" y="4046735"/>
            <a:ext cx="9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Y=0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254363" y="3901520"/>
            <a:ext cx="102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Cin</a:t>
            </a:r>
            <a:r>
              <a:rPr lang="en-US" altLang="zh-TW" sz="2800" dirty="0" smtClean="0">
                <a:solidFill>
                  <a:srgbClr val="FFC000"/>
                </a:solidFill>
              </a:rPr>
              <a:t>=1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0200959" y="3909212"/>
            <a:ext cx="102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Cin</a:t>
            </a:r>
            <a:r>
              <a:rPr lang="en-US" altLang="zh-TW" sz="2800" dirty="0" smtClean="0">
                <a:solidFill>
                  <a:srgbClr val="FFC000"/>
                </a:solidFill>
              </a:rPr>
              <a:t>=1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718035" y="3920098"/>
            <a:ext cx="102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Cin</a:t>
            </a:r>
            <a:r>
              <a:rPr lang="en-US" altLang="zh-TW" sz="2800" dirty="0" smtClean="0">
                <a:solidFill>
                  <a:srgbClr val="FFC000"/>
                </a:solidFill>
              </a:rPr>
              <a:t>=0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749506" y="3901520"/>
            <a:ext cx="102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Cin</a:t>
            </a:r>
            <a:r>
              <a:rPr lang="en-US" altLang="zh-TW" sz="2800" dirty="0" smtClean="0">
                <a:solidFill>
                  <a:srgbClr val="FFC000"/>
                </a:solidFill>
              </a:rPr>
              <a:t>=0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6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573</Words>
  <Application>Microsoft Office PowerPoint</Application>
  <PresentationFormat>寬螢幕</PresentationFormat>
  <Paragraphs>543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Times New Roman</vt:lpstr>
      <vt:lpstr>Office 佈景主題</vt:lpstr>
      <vt:lpstr>Microsoft 方程式編輯器 3.0</vt:lpstr>
      <vt:lpstr>期中考解答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Cclab</dc:creator>
  <cp:lastModifiedBy>淨怡 吳</cp:lastModifiedBy>
  <cp:revision>91</cp:revision>
  <dcterms:created xsi:type="dcterms:W3CDTF">2018-11-26T03:59:29Z</dcterms:created>
  <dcterms:modified xsi:type="dcterms:W3CDTF">2019-12-01T16:12:34Z</dcterms:modified>
</cp:coreProperties>
</file>