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1" r:id="rId9"/>
    <p:sldId id="262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12"/>
      </p:cViewPr>
      <p:guideLst>
        <p:guide orient="horz" pos="157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6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06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95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9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3CF7-DD3C-4AFD-B540-BEA655430D13}" type="datetimeFigureOut">
              <a:rPr lang="zh-TW" altLang="en-US" smtClean="0"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2278-97E4-445F-87E2-7B327332A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88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期中考解答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4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6-b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 flipH="1">
            <a:off x="6392183" y="1905001"/>
            <a:ext cx="1803572" cy="2339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Adder</a:t>
            </a:r>
            <a:endParaRPr lang="zh-TW" altLang="en-US" sz="3200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5206459" y="2380341"/>
            <a:ext cx="1185723" cy="802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對角線條紋 9"/>
          <p:cNvSpPr/>
          <p:nvPr/>
        </p:nvSpPr>
        <p:spPr>
          <a:xfrm rot="8050201">
            <a:off x="4157048" y="3051986"/>
            <a:ext cx="1863330" cy="1824388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 flipV="1">
            <a:off x="4193181" y="3143884"/>
            <a:ext cx="895531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3414033" y="3753590"/>
            <a:ext cx="1674680" cy="78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4193180" y="4374133"/>
            <a:ext cx="895532" cy="41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5346257" y="4988846"/>
            <a:ext cx="0" cy="508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 flipV="1">
            <a:off x="5606977" y="4735965"/>
            <a:ext cx="11536" cy="7609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5653312" y="3964179"/>
            <a:ext cx="745175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8195755" y="3038247"/>
            <a:ext cx="759622" cy="54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822916" y="2851496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A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806998" y="4078057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C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41" name="對角線條紋 40"/>
          <p:cNvSpPr/>
          <p:nvPr/>
        </p:nvSpPr>
        <p:spPr>
          <a:xfrm rot="8050201">
            <a:off x="2798181" y="3380026"/>
            <a:ext cx="730574" cy="70970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flipH="1" flipV="1">
            <a:off x="2023934" y="3529239"/>
            <a:ext cx="112794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2894978" y="3897053"/>
            <a:ext cx="256896" cy="37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 rot="5400000">
            <a:off x="2402062" y="3716878"/>
            <a:ext cx="365760" cy="33963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接點 50"/>
          <p:cNvSpPr/>
          <p:nvPr/>
        </p:nvSpPr>
        <p:spPr>
          <a:xfrm>
            <a:off x="2763068" y="3818050"/>
            <a:ext cx="130629" cy="156242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/>
          <p:nvPr/>
        </p:nvCxnSpPr>
        <p:spPr>
          <a:xfrm>
            <a:off x="2023934" y="3902141"/>
            <a:ext cx="3911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584545" y="3603783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B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599007" y="3233275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B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cxnSp>
        <p:nvCxnSpPr>
          <p:cNvPr id="61" name="直線接點 60"/>
          <p:cNvCxnSpPr/>
          <p:nvPr/>
        </p:nvCxnSpPr>
        <p:spPr>
          <a:xfrm flipH="1" flipV="1">
            <a:off x="3414032" y="4963892"/>
            <a:ext cx="1674680" cy="78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對角線條紋 61"/>
          <p:cNvSpPr/>
          <p:nvPr/>
        </p:nvSpPr>
        <p:spPr>
          <a:xfrm rot="8050201">
            <a:off x="2798180" y="4590328"/>
            <a:ext cx="730574" cy="70970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 flipV="1">
            <a:off x="2023933" y="4739541"/>
            <a:ext cx="112794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>
            <a:off x="2894977" y="5107355"/>
            <a:ext cx="256896" cy="37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/>
          <p:cNvSpPr/>
          <p:nvPr/>
        </p:nvSpPr>
        <p:spPr>
          <a:xfrm rot="5400000">
            <a:off x="2402061" y="4927180"/>
            <a:ext cx="365760" cy="33963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接點 65"/>
          <p:cNvSpPr/>
          <p:nvPr/>
        </p:nvSpPr>
        <p:spPr>
          <a:xfrm>
            <a:off x="2763067" y="5028352"/>
            <a:ext cx="130629" cy="156242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/>
          <p:cNvCxnSpPr/>
          <p:nvPr/>
        </p:nvCxnSpPr>
        <p:spPr>
          <a:xfrm>
            <a:off x="2023933" y="5112443"/>
            <a:ext cx="3911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584544" y="4814085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D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599006" y="4443577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D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cxnSp>
        <p:nvCxnSpPr>
          <p:cNvPr id="73" name="直線接點 72"/>
          <p:cNvCxnSpPr/>
          <p:nvPr/>
        </p:nvCxnSpPr>
        <p:spPr>
          <a:xfrm flipV="1">
            <a:off x="3317432" y="5242886"/>
            <a:ext cx="0" cy="508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3317432" y="2928190"/>
            <a:ext cx="0" cy="5080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023425" y="5646214"/>
            <a:ext cx="65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C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016593" y="5397486"/>
            <a:ext cx="65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S0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54031" y="5397486"/>
            <a:ext cx="65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S1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pic>
        <p:nvPicPr>
          <p:cNvPr id="78" name="圖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506" y="2307396"/>
            <a:ext cx="2011854" cy="1780186"/>
          </a:xfrm>
          <a:prstGeom prst="rect">
            <a:avLst/>
          </a:prstGeom>
        </p:spPr>
      </p:pic>
      <p:cxnSp>
        <p:nvCxnSpPr>
          <p:cNvPr id="79" name="肘形接點 78"/>
          <p:cNvCxnSpPr/>
          <p:nvPr/>
        </p:nvCxnSpPr>
        <p:spPr>
          <a:xfrm rot="10800000">
            <a:off x="5206458" y="1755961"/>
            <a:ext cx="5284654" cy="1282286"/>
          </a:xfrm>
          <a:prstGeom prst="bentConnector3">
            <a:avLst>
              <a:gd name="adj1" fmla="val -929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 flipV="1">
            <a:off x="5206458" y="1755960"/>
            <a:ext cx="1" cy="632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H="1" flipV="1">
            <a:off x="7921083" y="4244069"/>
            <a:ext cx="1" cy="632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7554094" y="4804609"/>
            <a:ext cx="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C000"/>
                </a:solidFill>
              </a:rPr>
              <a:t>Cin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 flipH="1">
            <a:off x="9321866" y="5297958"/>
            <a:ext cx="1803572" cy="13686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Compare</a:t>
            </a:r>
            <a:endParaRPr lang="zh-TW" altLang="en-US" sz="3200" dirty="0"/>
          </a:p>
        </p:txBody>
      </p:sp>
      <p:cxnSp>
        <p:nvCxnSpPr>
          <p:cNvPr id="98" name="直線接點 97"/>
          <p:cNvCxnSpPr/>
          <p:nvPr/>
        </p:nvCxnSpPr>
        <p:spPr>
          <a:xfrm flipH="1">
            <a:off x="8872657" y="5707659"/>
            <a:ext cx="44150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H="1" flipV="1">
            <a:off x="8872655" y="6369454"/>
            <a:ext cx="441511" cy="47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8430728" y="5415272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A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8430728" y="6081789"/>
            <a:ext cx="38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B0F0"/>
                </a:solidFill>
              </a:rPr>
              <a:t>B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cxnSp>
        <p:nvCxnSpPr>
          <p:cNvPr id="107" name="直線接點 106"/>
          <p:cNvCxnSpPr/>
          <p:nvPr/>
        </p:nvCxnSpPr>
        <p:spPr>
          <a:xfrm flipH="1" flipV="1">
            <a:off x="11123397" y="6076455"/>
            <a:ext cx="441511" cy="47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11567562" y="5784067"/>
            <a:ext cx="42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C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迴轉箭號 32"/>
          <p:cNvSpPr/>
          <p:nvPr/>
        </p:nvSpPr>
        <p:spPr>
          <a:xfrm flipH="1" flipV="1">
            <a:off x="2653856" y="2420109"/>
            <a:ext cx="7709344" cy="724554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7-a</a:t>
            </a:r>
            <a:endParaRPr lang="zh-TW" altLang="en-US" sz="4000" dirty="0"/>
          </a:p>
        </p:txBody>
      </p:sp>
      <p:sp>
        <p:nvSpPr>
          <p:cNvPr id="3" name="橢圓 2"/>
          <p:cNvSpPr/>
          <p:nvPr/>
        </p:nvSpPr>
        <p:spPr>
          <a:xfrm>
            <a:off x="2079298" y="1548417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XR</a:t>
            </a:r>
            <a:endParaRPr lang="zh-TW" altLang="en-US" sz="3600" dirty="0"/>
          </a:p>
        </p:txBody>
      </p:sp>
      <p:sp>
        <p:nvSpPr>
          <p:cNvPr id="4" name="向左箭號 3"/>
          <p:cNvSpPr/>
          <p:nvPr/>
        </p:nvSpPr>
        <p:spPr>
          <a:xfrm rot="10800000">
            <a:off x="3665072" y="1836942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4568499" y="1548417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XG</a:t>
            </a:r>
            <a:endParaRPr lang="zh-TW" altLang="en-US" sz="3600" dirty="0"/>
          </a:p>
        </p:txBody>
      </p:sp>
      <p:sp>
        <p:nvSpPr>
          <p:cNvPr id="20" name="向左箭號 19"/>
          <p:cNvSpPr/>
          <p:nvPr/>
        </p:nvSpPr>
        <p:spPr>
          <a:xfrm rot="10800000">
            <a:off x="6154273" y="1836942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7057700" y="1548417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XY</a:t>
            </a:r>
            <a:endParaRPr lang="zh-TW" altLang="en-US" sz="3600" dirty="0"/>
          </a:p>
        </p:txBody>
      </p:sp>
      <p:sp>
        <p:nvSpPr>
          <p:cNvPr id="28" name="向左箭號 27"/>
          <p:cNvSpPr/>
          <p:nvPr/>
        </p:nvSpPr>
        <p:spPr>
          <a:xfrm rot="10800000">
            <a:off x="8643474" y="1836942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9546901" y="1548417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XR</a:t>
            </a:r>
            <a:endParaRPr lang="zh-TW" altLang="en-US" sz="36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74497" y="1744955"/>
            <a:ext cx="38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B0F0"/>
                </a:solidFill>
              </a:rPr>
              <a:t>X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37" name="迴轉箭號 36"/>
          <p:cNvSpPr/>
          <p:nvPr/>
        </p:nvSpPr>
        <p:spPr>
          <a:xfrm flipH="1" flipV="1">
            <a:off x="3260940" y="5928217"/>
            <a:ext cx="5220144" cy="628527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686382" y="5034549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YR</a:t>
            </a:r>
            <a:endParaRPr lang="zh-TW" altLang="en-US" sz="3600" dirty="0"/>
          </a:p>
        </p:txBody>
      </p:sp>
      <p:sp>
        <p:nvSpPr>
          <p:cNvPr id="39" name="向左箭號 38"/>
          <p:cNvSpPr/>
          <p:nvPr/>
        </p:nvSpPr>
        <p:spPr>
          <a:xfrm rot="10800000">
            <a:off x="4272156" y="5323074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5175583" y="5034549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XG</a:t>
            </a:r>
            <a:endParaRPr lang="zh-TW" altLang="en-US" sz="3600" dirty="0"/>
          </a:p>
        </p:txBody>
      </p:sp>
      <p:sp>
        <p:nvSpPr>
          <p:cNvPr id="41" name="向左箭號 40"/>
          <p:cNvSpPr/>
          <p:nvPr/>
        </p:nvSpPr>
        <p:spPr>
          <a:xfrm rot="10800000">
            <a:off x="6761357" y="5323074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7664784" y="5034549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XY</a:t>
            </a:r>
            <a:endParaRPr lang="zh-TW" altLang="en-US" sz="3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181581" y="5231087"/>
            <a:ext cx="38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Y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665072" y="2097656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srgbClr val="FFC000"/>
                </a:solidFill>
              </a:rPr>
              <a:t>Cx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34215" y="2097656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srgbClr val="FFC000"/>
                </a:solidFill>
              </a:rPr>
              <a:t>Cx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643474" y="2097656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srgbClr val="FFC000"/>
                </a:solidFill>
              </a:rPr>
              <a:t>Cx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272155" y="5583787"/>
            <a:ext cx="78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</a:rPr>
              <a:t>Cy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41299" y="5583787"/>
            <a:ext cx="78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</a:rPr>
              <a:t>Cy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543172" y="6073506"/>
            <a:ext cx="78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</a:rPr>
              <a:t>Cy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233952" y="3038243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srgbClr val="FFC000"/>
                </a:solidFill>
              </a:rPr>
              <a:t>Cx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53" name="弧形箭號 (下彎) 52"/>
          <p:cNvSpPr/>
          <p:nvPr/>
        </p:nvSpPr>
        <p:spPr>
          <a:xfrm>
            <a:off x="2246992" y="987127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弧形箭號 (下彎) 53"/>
          <p:cNvSpPr/>
          <p:nvPr/>
        </p:nvSpPr>
        <p:spPr>
          <a:xfrm>
            <a:off x="4736193" y="980869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弧形箭號 (下彎) 54"/>
          <p:cNvSpPr/>
          <p:nvPr/>
        </p:nvSpPr>
        <p:spPr>
          <a:xfrm>
            <a:off x="7225394" y="987127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弧形箭號 (下彎) 55"/>
          <p:cNvSpPr/>
          <p:nvPr/>
        </p:nvSpPr>
        <p:spPr>
          <a:xfrm>
            <a:off x="9714595" y="980869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777208" y="431600"/>
            <a:ext cx="206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Counter 5</a:t>
            </a:r>
            <a:endParaRPr lang="zh-TW" altLang="en-US" sz="36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29837" y="417694"/>
            <a:ext cx="224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Counter 75</a:t>
            </a:r>
            <a:endParaRPr lang="zh-TW" altLang="en-US" sz="3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623722" y="369705"/>
            <a:ext cx="23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Counter 10</a:t>
            </a:r>
            <a:endParaRPr lang="zh-TW" altLang="en-US" sz="3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9128786" y="392219"/>
            <a:ext cx="230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Counter 70</a:t>
            </a:r>
            <a:endParaRPr lang="zh-TW" altLang="en-US" sz="3600" dirty="0"/>
          </a:p>
        </p:txBody>
      </p:sp>
      <p:sp>
        <p:nvSpPr>
          <p:cNvPr id="62" name="弧形箭號 (下彎) 61"/>
          <p:cNvSpPr/>
          <p:nvPr/>
        </p:nvSpPr>
        <p:spPr>
          <a:xfrm>
            <a:off x="2899123" y="4480073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弧形箭號 (下彎) 62"/>
          <p:cNvSpPr/>
          <p:nvPr/>
        </p:nvSpPr>
        <p:spPr>
          <a:xfrm>
            <a:off x="5388324" y="4473815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弧形箭號 (下彎) 63"/>
          <p:cNvSpPr/>
          <p:nvPr/>
        </p:nvSpPr>
        <p:spPr>
          <a:xfrm>
            <a:off x="7877525" y="4480073"/>
            <a:ext cx="1128613" cy="57862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429339" y="3924546"/>
            <a:ext cx="2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Counter 95</a:t>
            </a:r>
            <a:endParaRPr lang="zh-TW" altLang="en-US" sz="36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881968" y="3910640"/>
            <a:ext cx="224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Counter 55</a:t>
            </a:r>
            <a:endParaRPr lang="zh-TW" altLang="en-US" sz="36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275853" y="3862651"/>
            <a:ext cx="23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Counter 10</a:t>
            </a:r>
            <a:endParaRPr lang="zh-TW" altLang="en-US" sz="36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498266" y="2097656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994264" y="2081865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485706" y="2081865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9976983" y="2074912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3121274" y="5603631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617272" y="5587840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108714" y="5587840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8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7-b</a:t>
            </a:r>
            <a:endParaRPr lang="zh-TW" altLang="en-US" sz="4000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21508"/>
              </p:ext>
            </p:extLst>
          </p:nvPr>
        </p:nvGraphicFramePr>
        <p:xfrm>
          <a:off x="80339" y="1824986"/>
          <a:ext cx="3806691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13">
                  <a:extLst>
                    <a:ext uri="{9D8B030D-6E8A-4147-A177-3AD203B41FA5}">
                      <a16:colId xmlns:a16="http://schemas.microsoft.com/office/drawing/2014/main" xmlns="" val="86627341"/>
                    </a:ext>
                  </a:extLst>
                </a:gridCol>
                <a:gridCol w="543813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543813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543813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543813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  <a:gridCol w="543813">
                  <a:extLst>
                    <a:ext uri="{9D8B030D-6E8A-4147-A177-3AD203B41FA5}">
                      <a16:colId xmlns:a16="http://schemas.microsoft.com/office/drawing/2014/main" xmlns="" val="176808867"/>
                    </a:ext>
                  </a:extLst>
                </a:gridCol>
                <a:gridCol w="543813">
                  <a:extLst>
                    <a:ext uri="{9D8B030D-6E8A-4147-A177-3AD203B41FA5}">
                      <a16:colId xmlns:a16="http://schemas.microsoft.com/office/drawing/2014/main" xmlns="" val="1519798520"/>
                    </a:ext>
                  </a:extLst>
                </a:gridCol>
              </a:tblGrid>
              <a:tr h="17127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X/Y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/>
                        <a:t>Cx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28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1511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910300"/>
                  </a:ext>
                </a:extLst>
              </a:tr>
            </a:tbl>
          </a:graphicData>
        </a:graphic>
      </p:graphicFrame>
      <p:sp>
        <p:nvSpPr>
          <p:cNvPr id="116" name="矩形 115"/>
          <p:cNvSpPr/>
          <p:nvPr/>
        </p:nvSpPr>
        <p:spPr>
          <a:xfrm flipH="1">
            <a:off x="9567295" y="2068001"/>
            <a:ext cx="1575208" cy="1111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/>
              <a:t>Combinational Circuit</a:t>
            </a:r>
            <a:endParaRPr lang="zh-TW" altLang="en-US" u="sng" dirty="0"/>
          </a:p>
        </p:txBody>
      </p:sp>
      <p:cxnSp>
        <p:nvCxnSpPr>
          <p:cNvPr id="117" name="直線接點 116"/>
          <p:cNvCxnSpPr/>
          <p:nvPr/>
        </p:nvCxnSpPr>
        <p:spPr>
          <a:xfrm flipH="1">
            <a:off x="9201535" y="2349889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 flipH="1">
            <a:off x="9201535" y="2711295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H="1">
            <a:off x="11142503" y="2299366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11520567" y="1996686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XR</a:t>
            </a:r>
            <a:endParaRPr lang="zh-TW" altLang="en-US" sz="3200" dirty="0"/>
          </a:p>
        </p:txBody>
      </p:sp>
      <p:cxnSp>
        <p:nvCxnSpPr>
          <p:cNvPr id="149" name="直線接點 148"/>
          <p:cNvCxnSpPr/>
          <p:nvPr/>
        </p:nvCxnSpPr>
        <p:spPr>
          <a:xfrm flipH="1">
            <a:off x="11154807" y="2690944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11532870" y="2388264"/>
            <a:ext cx="75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X</a:t>
            </a:r>
            <a:r>
              <a:rPr lang="en-US" altLang="zh-TW" sz="3200" dirty="0" smtClean="0"/>
              <a:t>G</a:t>
            </a:r>
            <a:endParaRPr lang="zh-TW" altLang="en-US" sz="3200" dirty="0"/>
          </a:p>
        </p:txBody>
      </p:sp>
      <p:cxnSp>
        <p:nvCxnSpPr>
          <p:cNvPr id="151" name="直線接點 150"/>
          <p:cNvCxnSpPr/>
          <p:nvPr/>
        </p:nvCxnSpPr>
        <p:spPr>
          <a:xfrm flipH="1">
            <a:off x="11154806" y="3061518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11532870" y="2758838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XY</a:t>
            </a:r>
            <a:endParaRPr lang="zh-TW" altLang="en-US" sz="3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8643819" y="2052599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</a:rPr>
              <a:t>X</a:t>
            </a:r>
            <a:r>
              <a:rPr lang="en-US" altLang="zh-TW" sz="3200" dirty="0" smtClean="0">
                <a:solidFill>
                  <a:srgbClr val="FFC000"/>
                </a:solidFill>
              </a:rPr>
              <a:t>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8649971" y="2388264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X1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 flipH="1">
            <a:off x="8316875" y="130285"/>
            <a:ext cx="1803572" cy="12182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Compare</a:t>
            </a:r>
            <a:endParaRPr lang="zh-TW" altLang="en-US" sz="3200" dirty="0"/>
          </a:p>
        </p:txBody>
      </p:sp>
      <p:cxnSp>
        <p:nvCxnSpPr>
          <p:cNvPr id="156" name="直線接點 155"/>
          <p:cNvCxnSpPr/>
          <p:nvPr/>
        </p:nvCxnSpPr>
        <p:spPr>
          <a:xfrm flipH="1">
            <a:off x="5939123" y="347974"/>
            <a:ext cx="2371447" cy="159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 flipH="1">
            <a:off x="4314345" y="108511"/>
            <a:ext cx="1618847" cy="9899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Counter</a:t>
            </a:r>
          </a:p>
          <a:p>
            <a:pPr algn="ctr"/>
            <a:r>
              <a:rPr lang="en-US" altLang="zh-TW" sz="3200" dirty="0" smtClean="0"/>
              <a:t>100</a:t>
            </a:r>
            <a:endParaRPr lang="zh-TW" altLang="en-US" sz="32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224876" y="384938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92D050"/>
                </a:solidFill>
              </a:rPr>
              <a:t>5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6085243" y="763775"/>
            <a:ext cx="61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92D050"/>
                </a:solidFill>
              </a:rPr>
              <a:t>75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6097371" y="1142612"/>
            <a:ext cx="65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92D050"/>
                </a:solidFill>
              </a:rPr>
              <a:t>10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6085243" y="1521449"/>
            <a:ext cx="68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92D050"/>
                </a:solidFill>
              </a:rPr>
              <a:t>7</a:t>
            </a:r>
            <a:r>
              <a:rPr lang="en-US" altLang="zh-TW" sz="3200" dirty="0" smtClean="0">
                <a:solidFill>
                  <a:srgbClr val="92D050"/>
                </a:solidFill>
              </a:rPr>
              <a:t>0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  <p:sp>
        <p:nvSpPr>
          <p:cNvPr id="162" name="對角線條紋 161"/>
          <p:cNvSpPr/>
          <p:nvPr/>
        </p:nvSpPr>
        <p:spPr>
          <a:xfrm rot="7994173">
            <a:off x="7056169" y="756529"/>
            <a:ext cx="1039940" cy="101348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3" name="直線接點 162"/>
          <p:cNvCxnSpPr/>
          <p:nvPr/>
        </p:nvCxnSpPr>
        <p:spPr>
          <a:xfrm flipH="1" flipV="1">
            <a:off x="6679675" y="675148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H="1" flipV="1">
            <a:off x="6676203" y="1042967"/>
            <a:ext cx="895532" cy="180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 flipV="1">
            <a:off x="6676632" y="1462130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7744381" y="1772431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flipV="1">
            <a:off x="7878051" y="1662403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H="1">
            <a:off x="6676632" y="1818819"/>
            <a:ext cx="895533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 flipH="1">
            <a:off x="7928676" y="1176876"/>
            <a:ext cx="38189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/>
          <p:cNvSpPr txBox="1"/>
          <p:nvPr/>
        </p:nvSpPr>
        <p:spPr>
          <a:xfrm>
            <a:off x="7744381" y="2057620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</a:rPr>
              <a:t>X</a:t>
            </a:r>
            <a:r>
              <a:rPr lang="en-US" altLang="zh-TW" sz="3200" dirty="0" smtClean="0">
                <a:solidFill>
                  <a:srgbClr val="FFC000"/>
                </a:solidFill>
              </a:rPr>
              <a:t>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7308814" y="2050255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X</a:t>
            </a:r>
            <a:r>
              <a:rPr lang="en-US" altLang="zh-TW" sz="3200" dirty="0">
                <a:solidFill>
                  <a:srgbClr val="FFC000"/>
                </a:solidFill>
              </a:rPr>
              <a:t>1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cxnSp>
        <p:nvCxnSpPr>
          <p:cNvPr id="172" name="直線接點 171"/>
          <p:cNvCxnSpPr/>
          <p:nvPr/>
        </p:nvCxnSpPr>
        <p:spPr>
          <a:xfrm flipH="1">
            <a:off x="10111382" y="898073"/>
            <a:ext cx="759622" cy="54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10212035" y="850224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C000"/>
                </a:solidFill>
              </a:rPr>
              <a:t>Cx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850717" y="1404221"/>
            <a:ext cx="38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B0F0"/>
                </a:solidFill>
              </a:rPr>
              <a:t>X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 flipH="1">
            <a:off x="9579598" y="5528390"/>
            <a:ext cx="1575208" cy="11115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/>
              <a:t>Combinational Circuit</a:t>
            </a:r>
            <a:endParaRPr lang="zh-TW" altLang="en-US" u="sng" dirty="0"/>
          </a:p>
        </p:txBody>
      </p:sp>
      <p:cxnSp>
        <p:nvCxnSpPr>
          <p:cNvPr id="176" name="直線接點 175"/>
          <p:cNvCxnSpPr/>
          <p:nvPr/>
        </p:nvCxnSpPr>
        <p:spPr>
          <a:xfrm flipH="1">
            <a:off x="9213838" y="5810278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flipH="1">
            <a:off x="9213838" y="6171684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flipH="1">
            <a:off x="11154806" y="5759755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11532870" y="5457075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YR</a:t>
            </a:r>
            <a:endParaRPr lang="zh-TW" altLang="en-US" sz="3200" dirty="0"/>
          </a:p>
        </p:txBody>
      </p:sp>
      <p:cxnSp>
        <p:nvCxnSpPr>
          <p:cNvPr id="180" name="直線接點 179"/>
          <p:cNvCxnSpPr/>
          <p:nvPr/>
        </p:nvCxnSpPr>
        <p:spPr>
          <a:xfrm flipH="1">
            <a:off x="11167110" y="6151333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180"/>
          <p:cNvSpPr txBox="1"/>
          <p:nvPr/>
        </p:nvSpPr>
        <p:spPr>
          <a:xfrm>
            <a:off x="11545173" y="5848653"/>
            <a:ext cx="75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YG</a:t>
            </a:r>
            <a:endParaRPr lang="zh-TW" altLang="en-US" sz="3200" dirty="0"/>
          </a:p>
        </p:txBody>
      </p:sp>
      <p:cxnSp>
        <p:nvCxnSpPr>
          <p:cNvPr id="182" name="直線接點 181"/>
          <p:cNvCxnSpPr/>
          <p:nvPr/>
        </p:nvCxnSpPr>
        <p:spPr>
          <a:xfrm flipH="1">
            <a:off x="11167109" y="6521907"/>
            <a:ext cx="3657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字方塊 182"/>
          <p:cNvSpPr txBox="1"/>
          <p:nvPr/>
        </p:nvSpPr>
        <p:spPr>
          <a:xfrm>
            <a:off x="11545173" y="6219227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YY</a:t>
            </a:r>
            <a:endParaRPr lang="zh-TW" altLang="en-US" sz="3200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8656122" y="5512988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Y0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85" name="文字方塊 184"/>
          <p:cNvSpPr txBox="1"/>
          <p:nvPr/>
        </p:nvSpPr>
        <p:spPr>
          <a:xfrm>
            <a:off x="8662274" y="5848653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Y1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flipH="1">
            <a:off x="8329178" y="3590674"/>
            <a:ext cx="1803572" cy="12182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Compare</a:t>
            </a:r>
            <a:endParaRPr lang="zh-TW" altLang="en-US" sz="3200" dirty="0"/>
          </a:p>
        </p:txBody>
      </p:sp>
      <p:cxnSp>
        <p:nvCxnSpPr>
          <p:cNvPr id="187" name="直線接點 186"/>
          <p:cNvCxnSpPr/>
          <p:nvPr/>
        </p:nvCxnSpPr>
        <p:spPr>
          <a:xfrm flipH="1">
            <a:off x="5951426" y="3808363"/>
            <a:ext cx="2371447" cy="159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 flipH="1">
            <a:off x="4326648" y="3568900"/>
            <a:ext cx="1618847" cy="9899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Counter</a:t>
            </a:r>
          </a:p>
          <a:p>
            <a:pPr algn="ctr"/>
            <a:r>
              <a:rPr lang="en-US" altLang="zh-TW" sz="3200" dirty="0" smtClean="0"/>
              <a:t>100</a:t>
            </a:r>
            <a:endParaRPr lang="zh-TW" altLang="en-US" sz="3200" dirty="0"/>
          </a:p>
        </p:txBody>
      </p:sp>
      <p:sp>
        <p:nvSpPr>
          <p:cNvPr id="189" name="文字方塊 188"/>
          <p:cNvSpPr txBox="1"/>
          <p:nvPr/>
        </p:nvSpPr>
        <p:spPr>
          <a:xfrm>
            <a:off x="6237179" y="3845327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92D050"/>
                </a:solidFill>
              </a:rPr>
              <a:t>5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6097546" y="4224164"/>
            <a:ext cx="61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92D050"/>
                </a:solidFill>
              </a:rPr>
              <a:t>75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6109674" y="4603001"/>
            <a:ext cx="65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92D050"/>
                </a:solidFill>
              </a:rPr>
              <a:t>10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  <p:sp>
        <p:nvSpPr>
          <p:cNvPr id="193" name="對角線條紋 192"/>
          <p:cNvSpPr/>
          <p:nvPr/>
        </p:nvSpPr>
        <p:spPr>
          <a:xfrm rot="7994173">
            <a:off x="7068472" y="4216918"/>
            <a:ext cx="1039940" cy="101348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94" name="直線接點 193"/>
          <p:cNvCxnSpPr/>
          <p:nvPr/>
        </p:nvCxnSpPr>
        <p:spPr>
          <a:xfrm flipH="1" flipV="1">
            <a:off x="6691978" y="4135537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flipH="1" flipV="1">
            <a:off x="6688506" y="4503356"/>
            <a:ext cx="895532" cy="180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flipH="1" flipV="1">
            <a:off x="6688935" y="4922519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flipV="1">
            <a:off x="7756684" y="5232820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flipV="1">
            <a:off x="7890354" y="5122792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flipH="1">
            <a:off x="7940979" y="4637265"/>
            <a:ext cx="38189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/>
          <p:cNvSpPr txBox="1"/>
          <p:nvPr/>
        </p:nvSpPr>
        <p:spPr>
          <a:xfrm>
            <a:off x="7756684" y="5518009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Y0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321117" y="5510644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Y1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cxnSp>
        <p:nvCxnSpPr>
          <p:cNvPr id="203" name="直線接點 202"/>
          <p:cNvCxnSpPr/>
          <p:nvPr/>
        </p:nvCxnSpPr>
        <p:spPr>
          <a:xfrm flipH="1">
            <a:off x="10123685" y="4358462"/>
            <a:ext cx="759622" cy="54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/>
          <p:cNvSpPr txBox="1"/>
          <p:nvPr/>
        </p:nvSpPr>
        <p:spPr>
          <a:xfrm>
            <a:off x="10224338" y="4310613"/>
            <a:ext cx="62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Cy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3863020" y="4864610"/>
            <a:ext cx="38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Y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50380" y="6000746"/>
            <a:ext cx="386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u="sng" dirty="0" smtClean="0"/>
              <a:t>Combinational Circuit Table</a:t>
            </a:r>
            <a:endParaRPr lang="zh-TW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65232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282998" y="1593117"/>
            <a:ext cx="1919335" cy="12312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00</a:t>
            </a:r>
            <a:endParaRPr lang="zh-TW" altLang="en-US" sz="3600" dirty="0"/>
          </a:p>
        </p:txBody>
      </p:sp>
      <p:sp>
        <p:nvSpPr>
          <p:cNvPr id="5" name="橢圓 4"/>
          <p:cNvSpPr/>
          <p:nvPr/>
        </p:nvSpPr>
        <p:spPr>
          <a:xfrm>
            <a:off x="10183533" y="1593117"/>
            <a:ext cx="1919335" cy="12312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01</a:t>
            </a:r>
            <a:endParaRPr lang="zh-TW" altLang="en-US" sz="3600" dirty="0"/>
          </a:p>
        </p:txBody>
      </p:sp>
      <p:sp>
        <p:nvSpPr>
          <p:cNvPr id="6" name="橢圓 5"/>
          <p:cNvSpPr/>
          <p:nvPr/>
        </p:nvSpPr>
        <p:spPr>
          <a:xfrm>
            <a:off x="6282998" y="4488717"/>
            <a:ext cx="1919335" cy="12312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10</a:t>
            </a:r>
            <a:endParaRPr lang="zh-TW" altLang="en-US" sz="3600" dirty="0"/>
          </a:p>
        </p:txBody>
      </p:sp>
      <p:sp>
        <p:nvSpPr>
          <p:cNvPr id="7" name="橢圓 6"/>
          <p:cNvSpPr/>
          <p:nvPr/>
        </p:nvSpPr>
        <p:spPr>
          <a:xfrm>
            <a:off x="10183532" y="4488717"/>
            <a:ext cx="1919335" cy="12312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11</a:t>
            </a:r>
            <a:endParaRPr lang="zh-TW" altLang="en-US" sz="3600" dirty="0"/>
          </a:p>
        </p:txBody>
      </p:sp>
      <p:sp>
        <p:nvSpPr>
          <p:cNvPr id="11" name="弧形箭號 (下彎) 10"/>
          <p:cNvSpPr/>
          <p:nvPr/>
        </p:nvSpPr>
        <p:spPr>
          <a:xfrm rot="19827822">
            <a:off x="5631885" y="860501"/>
            <a:ext cx="1411066" cy="96185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向左箭號 11"/>
          <p:cNvSpPr/>
          <p:nvPr/>
        </p:nvSpPr>
        <p:spPr>
          <a:xfrm>
            <a:off x="8513923" y="1885856"/>
            <a:ext cx="1358019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左箭號 12"/>
          <p:cNvSpPr/>
          <p:nvPr/>
        </p:nvSpPr>
        <p:spPr>
          <a:xfrm rot="16200000">
            <a:off x="10464190" y="3434744"/>
            <a:ext cx="1358019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 rot="5400000">
            <a:off x="6509338" y="3434742"/>
            <a:ext cx="1358019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向左箭號 14"/>
          <p:cNvSpPr/>
          <p:nvPr/>
        </p:nvSpPr>
        <p:spPr>
          <a:xfrm>
            <a:off x="8513923" y="4882542"/>
            <a:ext cx="1358019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向左箭號 15"/>
          <p:cNvSpPr/>
          <p:nvPr/>
        </p:nvSpPr>
        <p:spPr>
          <a:xfrm rot="2308077">
            <a:off x="8713103" y="3198172"/>
            <a:ext cx="1356510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向左箭號 16"/>
          <p:cNvSpPr/>
          <p:nvPr/>
        </p:nvSpPr>
        <p:spPr>
          <a:xfrm rot="13077872">
            <a:off x="8591950" y="3634668"/>
            <a:ext cx="1358019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弧形箭號 (下彎) 17"/>
          <p:cNvSpPr/>
          <p:nvPr/>
        </p:nvSpPr>
        <p:spPr>
          <a:xfrm rot="13509899">
            <a:off x="5421670" y="5392215"/>
            <a:ext cx="1411066" cy="96185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969323" y="1387681"/>
            <a:ext cx="4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047350" y="5235864"/>
            <a:ext cx="4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373601" y="3278467"/>
            <a:ext cx="4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96172" y="3451696"/>
            <a:ext cx="4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494567" y="2814418"/>
            <a:ext cx="4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52357" y="3856478"/>
            <a:ext cx="4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679986" y="417451"/>
            <a:ext cx="4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86488" y="6211669"/>
            <a:ext cx="44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6557"/>
              </p:ext>
            </p:extLst>
          </p:nvPr>
        </p:nvGraphicFramePr>
        <p:xfrm>
          <a:off x="625619" y="1836918"/>
          <a:ext cx="441395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90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882790">
                  <a:extLst>
                    <a:ext uri="{9D8B030D-6E8A-4147-A177-3AD203B41FA5}">
                      <a16:colId xmlns:a16="http://schemas.microsoft.com/office/drawing/2014/main" xmlns="" val="573534038"/>
                    </a:ext>
                  </a:extLst>
                </a:gridCol>
                <a:gridCol w="882790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882790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882790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</a:tblGrid>
              <a:tr h="4805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A’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B’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296579"/>
                  </a:ext>
                </a:extLst>
              </a:tr>
            </a:tbl>
          </a:graphicData>
        </a:graphic>
      </p:graphicFrame>
      <p:sp>
        <p:nvSpPr>
          <p:cNvPr id="29" name="七邊形 28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6894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邊形 3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2</a:t>
            </a:r>
            <a:endParaRPr lang="zh-TW" altLang="en-US" sz="4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52239"/>
              </p:ext>
            </p:extLst>
          </p:nvPr>
        </p:nvGraphicFramePr>
        <p:xfrm>
          <a:off x="1626490" y="278198"/>
          <a:ext cx="441394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658">
                  <a:extLst>
                    <a:ext uri="{9D8B030D-6E8A-4147-A177-3AD203B41FA5}">
                      <a16:colId xmlns:a16="http://schemas.microsoft.com/office/drawing/2014/main" xmlns="" val="86627341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573534038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735658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</a:tblGrid>
              <a:tr h="4805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S1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S0</a:t>
                      </a:r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X1</a:t>
                      </a:r>
                      <a:endParaRPr lang="zh-TW" altLang="en-US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X0</a:t>
                      </a:r>
                      <a:endParaRPr lang="zh-TW" alt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S1’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S0’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296579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6367242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2200737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431440"/>
                  </a:ext>
                </a:extLst>
              </a:tr>
              <a:tr h="42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2132362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 flipH="1">
            <a:off x="7272446" y="2115707"/>
            <a:ext cx="2403566" cy="41670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smtClean="0"/>
              <a:t>Combinational Circuit</a:t>
            </a:r>
            <a:endParaRPr lang="zh-TW" altLang="en-US" u="sng" dirty="0"/>
          </a:p>
        </p:txBody>
      </p:sp>
      <p:cxnSp>
        <p:nvCxnSpPr>
          <p:cNvPr id="23" name="肘形接點 22"/>
          <p:cNvCxnSpPr/>
          <p:nvPr/>
        </p:nvCxnSpPr>
        <p:spPr>
          <a:xfrm rot="10800000">
            <a:off x="6818811" y="1276443"/>
            <a:ext cx="4754880" cy="1203715"/>
          </a:xfrm>
          <a:prstGeom prst="bentConnector3">
            <a:avLst>
              <a:gd name="adj1" fmla="val -604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rot="10800000">
            <a:off x="6570620" y="1158935"/>
            <a:ext cx="5117247" cy="3765763"/>
          </a:xfrm>
          <a:prstGeom prst="bentConnector3">
            <a:avLst>
              <a:gd name="adj1" fmla="val -564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6346671" y="1739048"/>
            <a:ext cx="1388381" cy="463169"/>
          </a:xfrm>
          <a:prstGeom prst="bentConnector3">
            <a:avLst>
              <a:gd name="adj1" fmla="val 13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rot="16200000" flipV="1">
            <a:off x="6037959" y="1691593"/>
            <a:ext cx="1767146" cy="701827"/>
          </a:xfrm>
          <a:prstGeom prst="bentConnector3">
            <a:avLst>
              <a:gd name="adj1" fmla="val -26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268881" y="2480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S0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268880" y="27535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S1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6096000" y="3239588"/>
            <a:ext cx="11728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6096000" y="3587931"/>
            <a:ext cx="11728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265315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X0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276011" y="34136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012" y="1740734"/>
            <a:ext cx="2011854" cy="1780186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44" y="4186169"/>
            <a:ext cx="2011854" cy="1780186"/>
          </a:xfrm>
          <a:prstGeom prst="rect">
            <a:avLst/>
          </a:prstGeom>
        </p:spPr>
      </p:pic>
      <p:sp>
        <p:nvSpPr>
          <p:cNvPr id="79" name="文字方塊 78"/>
          <p:cNvSpPr txBox="1"/>
          <p:nvPr/>
        </p:nvSpPr>
        <p:spPr>
          <a:xfrm>
            <a:off x="10323311" y="2429116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0348729" y="4891287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S1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782594" y="6282758"/>
            <a:ext cx="386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u="sng" dirty="0" smtClean="0"/>
              <a:t>Combinational Circuit Table</a:t>
            </a:r>
            <a:endParaRPr lang="zh-TW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470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3</a:t>
            </a:r>
            <a:endParaRPr lang="zh-TW" altLang="en-US" sz="4000" dirty="0"/>
          </a:p>
        </p:txBody>
      </p:sp>
      <p:sp>
        <p:nvSpPr>
          <p:cNvPr id="128" name="對角線條紋 127"/>
          <p:cNvSpPr/>
          <p:nvPr/>
        </p:nvSpPr>
        <p:spPr>
          <a:xfrm rot="7994173">
            <a:off x="5656423" y="499145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29" name="直線接點 128"/>
          <p:cNvCxnSpPr/>
          <p:nvPr/>
        </p:nvCxnSpPr>
        <p:spPr>
          <a:xfrm flipH="1">
            <a:off x="6275978" y="964312"/>
            <a:ext cx="9608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flipH="1" flipV="1">
            <a:off x="5200468" y="519812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endCxn id="136" idx="3"/>
          </p:cNvCxnSpPr>
          <p:nvPr/>
        </p:nvCxnSpPr>
        <p:spPr>
          <a:xfrm flipH="1">
            <a:off x="3277602" y="813305"/>
            <a:ext cx="281839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 flipV="1">
            <a:off x="5200468" y="1084414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V="1">
            <a:off x="6236370" y="1317632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6341151" y="1207604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圖片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99" y="430772"/>
            <a:ext cx="1477410" cy="1307284"/>
          </a:xfrm>
          <a:prstGeom prst="rect">
            <a:avLst/>
          </a:prstGeom>
        </p:spPr>
      </p:pic>
      <p:sp>
        <p:nvSpPr>
          <p:cNvPr id="136" name="文字方塊 135"/>
          <p:cNvSpPr txBox="1"/>
          <p:nvPr/>
        </p:nvSpPr>
        <p:spPr>
          <a:xfrm>
            <a:off x="2637522" y="490140"/>
            <a:ext cx="64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L3</a:t>
            </a:r>
            <a:endParaRPr lang="zh-TW" altLang="en-US" sz="3600" dirty="0"/>
          </a:p>
        </p:txBody>
      </p:sp>
      <p:cxnSp>
        <p:nvCxnSpPr>
          <p:cNvPr id="137" name="肘形接點 136"/>
          <p:cNvCxnSpPr/>
          <p:nvPr/>
        </p:nvCxnSpPr>
        <p:spPr>
          <a:xfrm rot="10800000">
            <a:off x="5167024" y="229688"/>
            <a:ext cx="3234097" cy="734627"/>
          </a:xfrm>
          <a:prstGeom prst="bentConnector3">
            <a:avLst>
              <a:gd name="adj1" fmla="val -4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5186512" y="225332"/>
            <a:ext cx="12937" cy="2944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flipH="1" flipV="1">
            <a:off x="4018845" y="1359876"/>
            <a:ext cx="2077156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對角線條紋 140"/>
          <p:cNvSpPr/>
          <p:nvPr/>
        </p:nvSpPr>
        <p:spPr>
          <a:xfrm rot="7994173">
            <a:off x="5656423" y="2201991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2" name="直線接點 141"/>
          <p:cNvCxnSpPr/>
          <p:nvPr/>
        </p:nvCxnSpPr>
        <p:spPr>
          <a:xfrm flipH="1">
            <a:off x="6275978" y="2667158"/>
            <a:ext cx="9608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H="1" flipV="1">
            <a:off x="5200468" y="2222658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>
            <a:endCxn id="149" idx="3"/>
          </p:cNvCxnSpPr>
          <p:nvPr/>
        </p:nvCxnSpPr>
        <p:spPr>
          <a:xfrm flipH="1">
            <a:off x="3277602" y="2516151"/>
            <a:ext cx="281839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H="1" flipV="1">
            <a:off x="5200468" y="2787260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6236370" y="3020478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flipV="1">
            <a:off x="6341151" y="2910450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圖片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99" y="2133618"/>
            <a:ext cx="1477410" cy="1307284"/>
          </a:xfrm>
          <a:prstGeom prst="rect">
            <a:avLst/>
          </a:prstGeom>
        </p:spPr>
      </p:pic>
      <p:sp>
        <p:nvSpPr>
          <p:cNvPr id="149" name="文字方塊 148"/>
          <p:cNvSpPr txBox="1"/>
          <p:nvPr/>
        </p:nvSpPr>
        <p:spPr>
          <a:xfrm>
            <a:off x="2637522" y="2192986"/>
            <a:ext cx="64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L1</a:t>
            </a:r>
            <a:endParaRPr lang="zh-TW" altLang="en-US" sz="3600" dirty="0"/>
          </a:p>
        </p:txBody>
      </p:sp>
      <p:cxnSp>
        <p:nvCxnSpPr>
          <p:cNvPr id="150" name="肘形接點 149"/>
          <p:cNvCxnSpPr/>
          <p:nvPr/>
        </p:nvCxnSpPr>
        <p:spPr>
          <a:xfrm rot="10800000">
            <a:off x="5167024" y="1932534"/>
            <a:ext cx="3234097" cy="734627"/>
          </a:xfrm>
          <a:prstGeom prst="bentConnector3">
            <a:avLst>
              <a:gd name="adj1" fmla="val -4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flipV="1">
            <a:off x="5186512" y="1086592"/>
            <a:ext cx="12937" cy="11360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flipH="1" flipV="1">
            <a:off x="4060077" y="3059226"/>
            <a:ext cx="2035923" cy="34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對角線條紋 153"/>
          <p:cNvSpPr/>
          <p:nvPr/>
        </p:nvSpPr>
        <p:spPr>
          <a:xfrm rot="7994173">
            <a:off x="5656423" y="3849823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55" name="直線接點 154"/>
          <p:cNvCxnSpPr/>
          <p:nvPr/>
        </p:nvCxnSpPr>
        <p:spPr>
          <a:xfrm flipH="1">
            <a:off x="6275978" y="4314990"/>
            <a:ext cx="9608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flipH="1" flipV="1">
            <a:off x="5200468" y="3870490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>
            <a:endCxn id="162" idx="3"/>
          </p:cNvCxnSpPr>
          <p:nvPr/>
        </p:nvCxnSpPr>
        <p:spPr>
          <a:xfrm flipH="1">
            <a:off x="3277602" y="4163983"/>
            <a:ext cx="281839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flipH="1" flipV="1">
            <a:off x="5200468" y="4435092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flipV="1">
            <a:off x="6236370" y="4668310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6341151" y="4558282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圖片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99" y="3781450"/>
            <a:ext cx="1477410" cy="1307284"/>
          </a:xfrm>
          <a:prstGeom prst="rect">
            <a:avLst/>
          </a:prstGeom>
        </p:spPr>
      </p:pic>
      <p:sp>
        <p:nvSpPr>
          <p:cNvPr id="162" name="文字方塊 161"/>
          <p:cNvSpPr txBox="1"/>
          <p:nvPr/>
        </p:nvSpPr>
        <p:spPr>
          <a:xfrm>
            <a:off x="2637522" y="3840818"/>
            <a:ext cx="64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L2</a:t>
            </a:r>
            <a:endParaRPr lang="zh-TW" altLang="en-US" sz="3600" dirty="0"/>
          </a:p>
        </p:txBody>
      </p:sp>
      <p:cxnSp>
        <p:nvCxnSpPr>
          <p:cNvPr id="163" name="肘形接點 162"/>
          <p:cNvCxnSpPr/>
          <p:nvPr/>
        </p:nvCxnSpPr>
        <p:spPr>
          <a:xfrm rot="10800000">
            <a:off x="5167024" y="3580366"/>
            <a:ext cx="3234097" cy="734627"/>
          </a:xfrm>
          <a:prstGeom prst="bentConnector3">
            <a:avLst>
              <a:gd name="adj1" fmla="val -4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5186512" y="2782935"/>
            <a:ext cx="12937" cy="10875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 flipV="1">
            <a:off x="4053335" y="4709564"/>
            <a:ext cx="2042665" cy="9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對角線條紋 166"/>
          <p:cNvSpPr/>
          <p:nvPr/>
        </p:nvSpPr>
        <p:spPr>
          <a:xfrm rot="7994173">
            <a:off x="5656423" y="5467145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8" name="直線接點 167"/>
          <p:cNvCxnSpPr/>
          <p:nvPr/>
        </p:nvCxnSpPr>
        <p:spPr>
          <a:xfrm flipH="1">
            <a:off x="6275978" y="5932312"/>
            <a:ext cx="9608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 flipH="1" flipV="1">
            <a:off x="5200468" y="5487812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>
            <a:endCxn id="175" idx="3"/>
          </p:cNvCxnSpPr>
          <p:nvPr/>
        </p:nvCxnSpPr>
        <p:spPr>
          <a:xfrm flipH="1">
            <a:off x="3277602" y="5781305"/>
            <a:ext cx="281839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flipH="1" flipV="1">
            <a:off x="5200468" y="6052414"/>
            <a:ext cx="895532" cy="4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6236370" y="6285632"/>
            <a:ext cx="3176" cy="410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6341151" y="6175604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圖片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99" y="5398772"/>
            <a:ext cx="1477410" cy="1307284"/>
          </a:xfrm>
          <a:prstGeom prst="rect">
            <a:avLst/>
          </a:prstGeom>
        </p:spPr>
      </p:pic>
      <p:sp>
        <p:nvSpPr>
          <p:cNvPr id="175" name="文字方塊 174"/>
          <p:cNvSpPr txBox="1"/>
          <p:nvPr/>
        </p:nvSpPr>
        <p:spPr>
          <a:xfrm>
            <a:off x="2637522" y="5458140"/>
            <a:ext cx="64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L0</a:t>
            </a:r>
            <a:endParaRPr lang="zh-TW" altLang="en-US" sz="3600" dirty="0"/>
          </a:p>
        </p:txBody>
      </p:sp>
      <p:cxnSp>
        <p:nvCxnSpPr>
          <p:cNvPr id="176" name="肘形接點 175"/>
          <p:cNvCxnSpPr/>
          <p:nvPr/>
        </p:nvCxnSpPr>
        <p:spPr>
          <a:xfrm rot="10800000">
            <a:off x="5167024" y="5197688"/>
            <a:ext cx="3234097" cy="734627"/>
          </a:xfrm>
          <a:prstGeom prst="bentConnector3">
            <a:avLst>
              <a:gd name="adj1" fmla="val -48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flipV="1">
            <a:off x="5186512" y="4423947"/>
            <a:ext cx="12937" cy="10638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flipH="1" flipV="1">
            <a:off x="4015616" y="6327876"/>
            <a:ext cx="208038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字方塊 187"/>
          <p:cNvSpPr txBox="1"/>
          <p:nvPr/>
        </p:nvSpPr>
        <p:spPr>
          <a:xfrm>
            <a:off x="7371281" y="857357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S3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7368384" y="2551188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S2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7375098" y="4198041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S1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7375098" y="5801509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S0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197" name="流程圖: 接點 196"/>
          <p:cNvSpPr/>
          <p:nvPr/>
        </p:nvSpPr>
        <p:spPr>
          <a:xfrm>
            <a:off x="5121197" y="1826608"/>
            <a:ext cx="130629" cy="15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流程圖: 接點 198"/>
          <p:cNvSpPr/>
          <p:nvPr/>
        </p:nvSpPr>
        <p:spPr>
          <a:xfrm>
            <a:off x="5128580" y="3500574"/>
            <a:ext cx="130629" cy="15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流程圖: 接點 199"/>
          <p:cNvSpPr/>
          <p:nvPr/>
        </p:nvSpPr>
        <p:spPr>
          <a:xfrm>
            <a:off x="5121197" y="5105125"/>
            <a:ext cx="130629" cy="15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1" name="直線接點 200"/>
          <p:cNvCxnSpPr/>
          <p:nvPr/>
        </p:nvCxnSpPr>
        <p:spPr>
          <a:xfrm flipH="1" flipV="1">
            <a:off x="4018845" y="1378574"/>
            <a:ext cx="9623" cy="52254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flipH="1" flipV="1">
            <a:off x="1969685" y="6598982"/>
            <a:ext cx="208038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876956" y="6275816"/>
            <a:ext cx="10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GND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722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4-b</a:t>
            </a:r>
            <a:endParaRPr lang="zh-TW" altLang="en-US" sz="4000" dirty="0"/>
          </a:p>
        </p:txBody>
      </p:sp>
      <p:sp>
        <p:nvSpPr>
          <p:cNvPr id="62" name="橢圓 61"/>
          <p:cNvSpPr/>
          <p:nvPr/>
        </p:nvSpPr>
        <p:spPr>
          <a:xfrm>
            <a:off x="1219200" y="3660441"/>
            <a:ext cx="2001567" cy="1446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Hold</a:t>
            </a:r>
            <a:endParaRPr lang="zh-TW" altLang="en-US" sz="3600" dirty="0"/>
          </a:p>
        </p:txBody>
      </p:sp>
      <p:sp>
        <p:nvSpPr>
          <p:cNvPr id="63" name="向左箭號 62"/>
          <p:cNvSpPr/>
          <p:nvPr/>
        </p:nvSpPr>
        <p:spPr>
          <a:xfrm rot="10800000">
            <a:off x="3348068" y="4169068"/>
            <a:ext cx="1267474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348067" y="4612688"/>
            <a:ext cx="107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Start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74" name="弧形箭號 (下彎) 73"/>
          <p:cNvSpPr/>
          <p:nvPr/>
        </p:nvSpPr>
        <p:spPr>
          <a:xfrm>
            <a:off x="1398199" y="2907061"/>
            <a:ext cx="1743636" cy="79749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591955" y="2239864"/>
            <a:ext cx="1281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Pause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92" name="橢圓 91"/>
          <p:cNvSpPr/>
          <p:nvPr/>
        </p:nvSpPr>
        <p:spPr>
          <a:xfrm>
            <a:off x="4742842" y="3660441"/>
            <a:ext cx="2001567" cy="1446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Counter</a:t>
            </a:r>
            <a:br>
              <a:rPr lang="en-US" altLang="zh-TW" sz="2800" dirty="0" smtClean="0"/>
            </a:br>
            <a:r>
              <a:rPr lang="en-US" altLang="zh-TW" sz="2800" dirty="0" smtClean="0"/>
              <a:t>Down</a:t>
            </a:r>
            <a:endParaRPr lang="zh-TW" altLang="en-US" sz="2800" dirty="0"/>
          </a:p>
        </p:txBody>
      </p:sp>
      <p:sp>
        <p:nvSpPr>
          <p:cNvPr id="93" name="向左箭號 92"/>
          <p:cNvSpPr/>
          <p:nvPr/>
        </p:nvSpPr>
        <p:spPr>
          <a:xfrm rot="10800000">
            <a:off x="6915261" y="4386783"/>
            <a:ext cx="1267474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6871709" y="4783453"/>
            <a:ext cx="139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Pause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95" name="弧形箭號 (下彎) 94"/>
          <p:cNvSpPr/>
          <p:nvPr/>
        </p:nvSpPr>
        <p:spPr>
          <a:xfrm>
            <a:off x="4921841" y="2907061"/>
            <a:ext cx="1743636" cy="79749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115597" y="2239864"/>
            <a:ext cx="113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Start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8266484" y="3660441"/>
            <a:ext cx="2001567" cy="1446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Pause</a:t>
            </a:r>
            <a:endParaRPr lang="zh-TW" altLang="en-US" sz="3600" dirty="0"/>
          </a:p>
        </p:txBody>
      </p:sp>
      <p:sp>
        <p:nvSpPr>
          <p:cNvPr id="98" name="向左箭號 97"/>
          <p:cNvSpPr/>
          <p:nvPr/>
        </p:nvSpPr>
        <p:spPr>
          <a:xfrm>
            <a:off x="6871709" y="3860173"/>
            <a:ext cx="1267474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915260" y="3252451"/>
            <a:ext cx="139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Start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00" name="弧形箭號 (下彎) 99"/>
          <p:cNvSpPr/>
          <p:nvPr/>
        </p:nvSpPr>
        <p:spPr>
          <a:xfrm>
            <a:off x="8445483" y="2907061"/>
            <a:ext cx="1743636" cy="79749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8639239" y="2239864"/>
            <a:ext cx="1299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Pause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02" name="迴轉箭號 101"/>
          <p:cNvSpPr/>
          <p:nvPr/>
        </p:nvSpPr>
        <p:spPr>
          <a:xfrm flipH="1" flipV="1">
            <a:off x="1914803" y="4747413"/>
            <a:ext cx="7534389" cy="1517825"/>
          </a:xfrm>
          <a:prstGeom prst="uturnArrow">
            <a:avLst>
              <a:gd name="adj1" fmla="val 12091"/>
              <a:gd name="adj2" fmla="val 17469"/>
              <a:gd name="adj3" fmla="val 25000"/>
              <a:gd name="adj4" fmla="val 43750"/>
              <a:gd name="adj5" fmla="val 7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3" name="迴轉箭號 102"/>
          <p:cNvSpPr/>
          <p:nvPr/>
        </p:nvSpPr>
        <p:spPr>
          <a:xfrm flipH="1" flipV="1">
            <a:off x="2396187" y="4997872"/>
            <a:ext cx="3397472" cy="791743"/>
          </a:xfrm>
          <a:prstGeom prst="uturnArrow">
            <a:avLst>
              <a:gd name="adj1" fmla="val 25000"/>
              <a:gd name="adj2" fmla="val 25000"/>
              <a:gd name="adj3" fmla="val 40024"/>
              <a:gd name="adj4" fmla="val 43750"/>
              <a:gd name="adj5" fmla="val 840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736393" y="6193591"/>
            <a:ext cx="153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Z=00:00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758079" y="5357078"/>
            <a:ext cx="153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Z=00:00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910226" y="4597963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444019" y="4608592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011808" y="4608593"/>
            <a:ext cx="59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6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4-c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 flipH="1">
            <a:off x="9442845" y="2830285"/>
            <a:ext cx="1720968" cy="1589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</a:t>
            </a:r>
          </a:p>
          <a:p>
            <a:pPr algn="ctr"/>
            <a:r>
              <a:rPr lang="en-US" altLang="zh-TW" sz="3200" dirty="0" smtClean="0"/>
              <a:t>Down</a:t>
            </a:r>
          </a:p>
          <a:p>
            <a:pPr algn="ctr"/>
            <a:r>
              <a:rPr lang="en-US" altLang="zh-TW" sz="3200" dirty="0" smtClean="0"/>
              <a:t>10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 flipH="1">
            <a:off x="7335947" y="2830286"/>
            <a:ext cx="1720968" cy="1589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</a:t>
            </a:r>
          </a:p>
          <a:p>
            <a:pPr algn="ctr"/>
            <a:r>
              <a:rPr lang="en-US" altLang="zh-TW" sz="3200" dirty="0" smtClean="0"/>
              <a:t>Down</a:t>
            </a:r>
          </a:p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 flipH="1">
            <a:off x="5229049" y="2830286"/>
            <a:ext cx="1720968" cy="1589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</a:t>
            </a:r>
          </a:p>
          <a:p>
            <a:pPr algn="ctr"/>
            <a:r>
              <a:rPr lang="en-US" altLang="zh-TW" sz="3200" dirty="0" smtClean="0"/>
              <a:t>Down</a:t>
            </a:r>
          </a:p>
          <a:p>
            <a:pPr algn="ctr"/>
            <a:r>
              <a:rPr lang="en-US" altLang="zh-TW" sz="3200" dirty="0" smtClean="0"/>
              <a:t>10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 flipH="1">
            <a:off x="3122151" y="2830285"/>
            <a:ext cx="1720968" cy="1589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Count</a:t>
            </a:r>
          </a:p>
          <a:p>
            <a:pPr algn="ctr"/>
            <a:r>
              <a:rPr lang="en-US" altLang="zh-TW" sz="3200" dirty="0" smtClean="0"/>
              <a:t>Down</a:t>
            </a:r>
          </a:p>
          <a:p>
            <a:pPr algn="ctr"/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cxnSp>
        <p:nvCxnSpPr>
          <p:cNvPr id="15" name="直線接點 14"/>
          <p:cNvCxnSpPr>
            <a:endCxn id="3" idx="2"/>
          </p:cNvCxnSpPr>
          <p:nvPr/>
        </p:nvCxnSpPr>
        <p:spPr>
          <a:xfrm flipV="1">
            <a:off x="10303329" y="4419601"/>
            <a:ext cx="0" cy="933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5404414" y="4419601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3310783" y="4419601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對角線條紋 24"/>
          <p:cNvSpPr/>
          <p:nvPr/>
        </p:nvSpPr>
        <p:spPr>
          <a:xfrm rot="13451864">
            <a:off x="4660122" y="2754762"/>
            <a:ext cx="5351650" cy="5197400"/>
          </a:xfrm>
          <a:prstGeom prst="diagStripe">
            <a:avLst>
              <a:gd name="adj" fmla="val 917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8196431" y="4419600"/>
            <a:ext cx="0" cy="9338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6116747" y="4419600"/>
            <a:ext cx="0" cy="9338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131129" y="4419600"/>
            <a:ext cx="0" cy="9338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073494" y="5111169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5073494" y="2442593"/>
            <a:ext cx="0" cy="26685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742574" y="2442593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4742574" y="2431707"/>
            <a:ext cx="0" cy="4108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7426592" y="4419601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095672" y="5111169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7095672" y="2442593"/>
            <a:ext cx="0" cy="26685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764752" y="2442593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6764752" y="2431707"/>
            <a:ext cx="0" cy="4108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9628071" y="4419601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9297151" y="5111169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9297151" y="2442593"/>
            <a:ext cx="0" cy="26685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8966231" y="2442593"/>
            <a:ext cx="3309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8966231" y="2431707"/>
            <a:ext cx="0" cy="3985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136401" y="5061073"/>
            <a:ext cx="323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C000"/>
                </a:solidFill>
              </a:rPr>
              <a:t>Z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395641" y="2737029"/>
            <a:ext cx="6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En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53939" y="2737029"/>
            <a:ext cx="6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En</a:t>
            </a:r>
            <a:endParaRPr lang="zh-TW" altLang="en-US" sz="28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577283" y="2737029"/>
            <a:ext cx="6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En</a:t>
            </a:r>
            <a:endParaRPr lang="zh-TW" altLang="en-US" sz="28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0711481" y="1615496"/>
            <a:ext cx="655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En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 flipV="1">
            <a:off x="10954315" y="2150990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305824" y="5645848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4160487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C000"/>
                </a:solidFill>
              </a:rPr>
              <a:t>L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 flipV="1">
            <a:off x="4328208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6286218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C000"/>
                </a:solidFill>
              </a:rPr>
              <a:t>L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82" name="直線接點 81"/>
          <p:cNvCxnSpPr/>
          <p:nvPr/>
        </p:nvCxnSpPr>
        <p:spPr>
          <a:xfrm flipV="1">
            <a:off x="6453939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8409562" y="1647088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C000"/>
                </a:solidFill>
              </a:rPr>
              <a:t>L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84" name="直線接點 83"/>
          <p:cNvCxnSpPr/>
          <p:nvPr/>
        </p:nvCxnSpPr>
        <p:spPr>
          <a:xfrm flipV="1">
            <a:off x="8577283" y="2150990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10457436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C000"/>
                </a:solidFill>
              </a:rPr>
              <a:t>L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cxnSp>
        <p:nvCxnSpPr>
          <p:cNvPr id="86" name="直線接點 85"/>
          <p:cNvCxnSpPr/>
          <p:nvPr/>
        </p:nvCxnSpPr>
        <p:spPr>
          <a:xfrm flipV="1">
            <a:off x="10625157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3380322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5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 flipV="1">
            <a:off x="3548043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506053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9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93" name="直線接點 92"/>
          <p:cNvCxnSpPr/>
          <p:nvPr/>
        </p:nvCxnSpPr>
        <p:spPr>
          <a:xfrm flipV="1">
            <a:off x="5673774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625958" y="1634814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5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95" name="直線接點 94"/>
          <p:cNvCxnSpPr/>
          <p:nvPr/>
        </p:nvCxnSpPr>
        <p:spPr>
          <a:xfrm flipV="1">
            <a:off x="7793679" y="2138716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9841551" y="1647088"/>
            <a:ext cx="3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9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10009272" y="2150990"/>
            <a:ext cx="0" cy="691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0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4-c</a:t>
            </a:r>
            <a:endParaRPr lang="zh-TW" altLang="en-US" sz="4000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17186"/>
              </p:ext>
            </p:extLst>
          </p:nvPr>
        </p:nvGraphicFramePr>
        <p:xfrm>
          <a:off x="1716620" y="1047996"/>
          <a:ext cx="322667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20">
                  <a:extLst>
                    <a:ext uri="{9D8B030D-6E8A-4147-A177-3AD203B41FA5}">
                      <a16:colId xmlns:a16="http://schemas.microsoft.com/office/drawing/2014/main" xmlns="" val="86627341"/>
                    </a:ext>
                  </a:extLst>
                </a:gridCol>
                <a:gridCol w="250306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313261">
                  <a:extLst>
                    <a:ext uri="{9D8B030D-6E8A-4147-A177-3AD203B41FA5}">
                      <a16:colId xmlns:a16="http://schemas.microsoft.com/office/drawing/2014/main" xmlns="" val="573534038"/>
                    </a:ext>
                  </a:extLst>
                </a:gridCol>
                <a:gridCol w="334144">
                  <a:extLst>
                    <a:ext uri="{9D8B030D-6E8A-4147-A177-3AD203B41FA5}">
                      <a16:colId xmlns:a16="http://schemas.microsoft.com/office/drawing/2014/main" xmlns="" val="3671974399"/>
                    </a:ext>
                  </a:extLst>
                </a:gridCol>
                <a:gridCol w="355028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539860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1451483932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4001379522"/>
                    </a:ext>
                  </a:extLst>
                </a:gridCol>
              </a:tblGrid>
              <a:tr h="3787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Sta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</a:t>
                      </a:r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En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Sta</a:t>
                      </a:r>
                      <a:r>
                        <a:rPr lang="en-US" altLang="zh-TW" sz="2400" dirty="0" smtClean="0"/>
                        <a:t>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24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296579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6367242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220073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431440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2132362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44545"/>
              </p:ext>
            </p:extLst>
          </p:nvPr>
        </p:nvGraphicFramePr>
        <p:xfrm>
          <a:off x="5591933" y="1047996"/>
          <a:ext cx="322667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20">
                  <a:extLst>
                    <a:ext uri="{9D8B030D-6E8A-4147-A177-3AD203B41FA5}">
                      <a16:colId xmlns:a16="http://schemas.microsoft.com/office/drawing/2014/main" xmlns="" val="86627341"/>
                    </a:ext>
                  </a:extLst>
                </a:gridCol>
                <a:gridCol w="250306">
                  <a:extLst>
                    <a:ext uri="{9D8B030D-6E8A-4147-A177-3AD203B41FA5}">
                      <a16:colId xmlns:a16="http://schemas.microsoft.com/office/drawing/2014/main" xmlns="" val="1414584865"/>
                    </a:ext>
                  </a:extLst>
                </a:gridCol>
                <a:gridCol w="313261">
                  <a:extLst>
                    <a:ext uri="{9D8B030D-6E8A-4147-A177-3AD203B41FA5}">
                      <a16:colId xmlns:a16="http://schemas.microsoft.com/office/drawing/2014/main" xmlns="" val="573534038"/>
                    </a:ext>
                  </a:extLst>
                </a:gridCol>
                <a:gridCol w="334144">
                  <a:extLst>
                    <a:ext uri="{9D8B030D-6E8A-4147-A177-3AD203B41FA5}">
                      <a16:colId xmlns:a16="http://schemas.microsoft.com/office/drawing/2014/main" xmlns="" val="3671974399"/>
                    </a:ext>
                  </a:extLst>
                </a:gridCol>
                <a:gridCol w="355028">
                  <a:extLst>
                    <a:ext uri="{9D8B030D-6E8A-4147-A177-3AD203B41FA5}">
                      <a16:colId xmlns:a16="http://schemas.microsoft.com/office/drawing/2014/main" xmlns="" val="819876805"/>
                    </a:ext>
                  </a:extLst>
                </a:gridCol>
                <a:gridCol w="539860">
                  <a:extLst>
                    <a:ext uri="{9D8B030D-6E8A-4147-A177-3AD203B41FA5}">
                      <a16:colId xmlns:a16="http://schemas.microsoft.com/office/drawing/2014/main" xmlns="" val="3978485641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2632590375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1451483932"/>
                    </a:ext>
                  </a:extLst>
                </a:gridCol>
                <a:gridCol w="358520">
                  <a:extLst>
                    <a:ext uri="{9D8B030D-6E8A-4147-A177-3AD203B41FA5}">
                      <a16:colId xmlns:a16="http://schemas.microsoft.com/office/drawing/2014/main" xmlns="" val="4001379522"/>
                    </a:ext>
                  </a:extLst>
                </a:gridCol>
              </a:tblGrid>
              <a:tr h="3787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smtClean="0"/>
                        <a:t>Sta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</a:t>
                      </a:r>
                      <a:endParaRPr lang="zh-TW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En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Sta</a:t>
                      </a:r>
                      <a:r>
                        <a:rPr lang="en-US" altLang="zh-TW" sz="2400" dirty="0" smtClean="0"/>
                        <a:t>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24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44772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7451919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5891308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80322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188076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6296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284086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9370313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296579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6367242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2200737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8431440"/>
                  </a:ext>
                </a:extLst>
              </a:tr>
              <a:tr h="214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213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6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5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 flipH="1">
            <a:off x="5507146" y="2002045"/>
            <a:ext cx="2403566" cy="27808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Adder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073" y="1389997"/>
            <a:ext cx="2011854" cy="21764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073" y="4056995"/>
            <a:ext cx="2011854" cy="2176461"/>
          </a:xfrm>
          <a:prstGeom prst="rect">
            <a:avLst/>
          </a:prstGeom>
        </p:spPr>
      </p:pic>
      <p:cxnSp>
        <p:nvCxnSpPr>
          <p:cNvPr id="6" name="肘形接點 5"/>
          <p:cNvCxnSpPr/>
          <p:nvPr/>
        </p:nvCxnSpPr>
        <p:spPr>
          <a:xfrm rot="10800000" flipV="1">
            <a:off x="7910715" y="2115929"/>
            <a:ext cx="1751359" cy="145052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/>
          <p:nvPr/>
        </p:nvCxnSpPr>
        <p:spPr>
          <a:xfrm rot="10800000">
            <a:off x="7910713" y="3566456"/>
            <a:ext cx="1751363" cy="121647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302240" y="2002045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R0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302240" y="4686405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B0F0"/>
                </a:solidFill>
              </a:rPr>
              <a:t>R1</a:t>
            </a:r>
            <a:endParaRPr lang="zh-TW" altLang="en-US" sz="3600" dirty="0">
              <a:solidFill>
                <a:srgbClr val="00B0F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4965700" y="4203700"/>
            <a:ext cx="541444" cy="17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/>
          <p:nvPr/>
        </p:nvCxnSpPr>
        <p:spPr>
          <a:xfrm rot="10800000">
            <a:off x="3755785" y="913819"/>
            <a:ext cx="7918142" cy="1202110"/>
          </a:xfrm>
          <a:prstGeom prst="bentConnector3">
            <a:avLst>
              <a:gd name="adj1" fmla="val -405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/>
          <p:nvPr/>
        </p:nvCxnSpPr>
        <p:spPr>
          <a:xfrm rot="16200000" flipV="1">
            <a:off x="3775227" y="916459"/>
            <a:ext cx="1734556" cy="1729277"/>
          </a:xfrm>
          <a:prstGeom prst="bentConnector3">
            <a:avLst>
              <a:gd name="adj1" fmla="val 21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79287" y="241754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79287" y="394381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15" name="對角線條紋 14"/>
          <p:cNvSpPr/>
          <p:nvPr/>
        </p:nvSpPr>
        <p:spPr>
          <a:xfrm rot="7994173">
            <a:off x="4217580" y="3790634"/>
            <a:ext cx="879154" cy="826132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2543359" y="4000288"/>
            <a:ext cx="2113799" cy="1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801006" y="4653093"/>
            <a:ext cx="3176" cy="5200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3850007" y="4467037"/>
            <a:ext cx="80715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/>
          <p:cNvSpPr/>
          <p:nvPr/>
        </p:nvSpPr>
        <p:spPr>
          <a:xfrm rot="5400000">
            <a:off x="3329464" y="4300396"/>
            <a:ext cx="365760" cy="33963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接點 19"/>
          <p:cNvSpPr/>
          <p:nvPr/>
        </p:nvSpPr>
        <p:spPr>
          <a:xfrm>
            <a:off x="8720694" y="3488334"/>
            <a:ext cx="130629" cy="15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接點 20"/>
          <p:cNvSpPr/>
          <p:nvPr/>
        </p:nvSpPr>
        <p:spPr>
          <a:xfrm>
            <a:off x="3690470" y="4401568"/>
            <a:ext cx="130629" cy="156242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2543359" y="4479689"/>
            <a:ext cx="80715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 rot="10800000" flipV="1">
            <a:off x="2543361" y="4782930"/>
            <a:ext cx="9130567" cy="1684576"/>
          </a:xfrm>
          <a:prstGeom prst="bentConnector3">
            <a:avLst>
              <a:gd name="adj1" fmla="val -355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2543359" y="4000288"/>
            <a:ext cx="0" cy="24931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接點 24"/>
          <p:cNvSpPr/>
          <p:nvPr/>
        </p:nvSpPr>
        <p:spPr>
          <a:xfrm>
            <a:off x="2474536" y="4403321"/>
            <a:ext cx="130629" cy="1562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504902" y="5026819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</a:rPr>
              <a:t>S1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55051" y="3450466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</a:rPr>
              <a:t>S0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 flipH="1">
            <a:off x="9836764" y="6206643"/>
            <a:ext cx="80715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/>
          <p:cNvSpPr/>
          <p:nvPr/>
        </p:nvSpPr>
        <p:spPr>
          <a:xfrm rot="5400000">
            <a:off x="9316221" y="6040002"/>
            <a:ext cx="365760" cy="33963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接點 29"/>
          <p:cNvSpPr/>
          <p:nvPr/>
        </p:nvSpPr>
        <p:spPr>
          <a:xfrm>
            <a:off x="9677227" y="6141174"/>
            <a:ext cx="130629" cy="156242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8530116" y="6219295"/>
            <a:ext cx="80715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985287" y="5896129"/>
            <a:ext cx="62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</a:rPr>
              <a:t>S0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7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邊形 1"/>
          <p:cNvSpPr/>
          <p:nvPr/>
        </p:nvSpPr>
        <p:spPr>
          <a:xfrm>
            <a:off x="261256" y="204789"/>
            <a:ext cx="1097280" cy="1071653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6-a</a:t>
            </a:r>
            <a:endParaRPr lang="zh-TW" altLang="en-US" sz="4000" dirty="0"/>
          </a:p>
        </p:txBody>
      </p:sp>
      <p:sp>
        <p:nvSpPr>
          <p:cNvPr id="4" name="橢圓 3"/>
          <p:cNvSpPr/>
          <p:nvPr/>
        </p:nvSpPr>
        <p:spPr>
          <a:xfrm>
            <a:off x="2508677" y="1447009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00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向左箭號 4"/>
          <p:cNvSpPr/>
          <p:nvPr/>
        </p:nvSpPr>
        <p:spPr>
          <a:xfrm rot="10800000">
            <a:off x="4094451" y="1735534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997878" y="1447009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01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 rot="10800000">
            <a:off x="6583652" y="1735534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487079" y="1447009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10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 rot="10800000">
            <a:off x="9072853" y="1735534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9976280" y="1447009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11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24766" y="2396630"/>
            <a:ext cx="207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R(t+1)</a:t>
            </a:r>
          </a:p>
          <a:p>
            <a:pPr algn="ctr"/>
            <a:r>
              <a:rPr lang="zh-TW" altLang="en-US" sz="3200" dirty="0" smtClean="0"/>
              <a:t>↑</a:t>
            </a:r>
            <a:endParaRPr lang="en-US" altLang="zh-TW" sz="3200" dirty="0" smtClean="0"/>
          </a:p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23" name="橢圓 22"/>
          <p:cNvSpPr/>
          <p:nvPr/>
        </p:nvSpPr>
        <p:spPr>
          <a:xfrm>
            <a:off x="2508677" y="4255524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00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4" name="向左箭號 23"/>
          <p:cNvSpPr/>
          <p:nvPr/>
        </p:nvSpPr>
        <p:spPr>
          <a:xfrm rot="10800000">
            <a:off x="4094451" y="4544049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997878" y="4255524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01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向左箭號 25"/>
          <p:cNvSpPr/>
          <p:nvPr/>
        </p:nvSpPr>
        <p:spPr>
          <a:xfrm rot="10800000">
            <a:off x="6583652" y="4544049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7487079" y="4255524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10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向左箭號 27"/>
          <p:cNvSpPr/>
          <p:nvPr/>
        </p:nvSpPr>
        <p:spPr>
          <a:xfrm rot="10800000">
            <a:off x="9072853" y="4544049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9976280" y="4255524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11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141513" y="2971009"/>
            <a:ext cx="1464002" cy="1020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A&gt;B</a:t>
            </a:r>
            <a:endParaRPr lang="zh-TW" altLang="en-US" sz="3600" dirty="0"/>
          </a:p>
        </p:txBody>
      </p:sp>
      <p:sp>
        <p:nvSpPr>
          <p:cNvPr id="34" name="向左箭號 33"/>
          <p:cNvSpPr/>
          <p:nvPr/>
        </p:nvSpPr>
        <p:spPr>
          <a:xfrm rot="8743411">
            <a:off x="1593694" y="2491169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左箭號 34"/>
          <p:cNvSpPr/>
          <p:nvPr/>
        </p:nvSpPr>
        <p:spPr>
          <a:xfrm rot="12966212">
            <a:off x="1569665" y="3965501"/>
            <a:ext cx="781655" cy="44362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312567" y="4406988"/>
            <a:ext cx="91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</a:rPr>
              <a:t>C=1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39061" y="1851871"/>
            <a:ext cx="91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</a:rPr>
              <a:t>C=0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205604" y="5274101"/>
            <a:ext cx="188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R(t+1)</a:t>
            </a:r>
          </a:p>
          <a:p>
            <a:pPr algn="ctr"/>
            <a:r>
              <a:rPr lang="zh-TW" altLang="en-US" sz="3200" dirty="0" smtClean="0"/>
              <a:t>↑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A</a:t>
            </a:r>
            <a:endParaRPr lang="zh-TW" altLang="en-US" sz="3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279699" y="5270235"/>
            <a:ext cx="3011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R(t+1)</a:t>
            </a:r>
          </a:p>
          <a:p>
            <a:pPr algn="ctr"/>
            <a:r>
              <a:rPr lang="zh-TW" altLang="en-US" sz="3200" dirty="0" smtClean="0"/>
              <a:t>↑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R(t)+B+1</a:t>
            </a:r>
            <a:endParaRPr lang="zh-TW" altLang="en-US" sz="3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9154886" y="5274100"/>
            <a:ext cx="3115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R(t+1)</a:t>
            </a:r>
          </a:p>
          <a:p>
            <a:pPr algn="ctr"/>
            <a:r>
              <a:rPr lang="zh-TW" altLang="en-US" sz="3200" dirty="0" smtClean="0"/>
              <a:t>↑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R(t)+D+1</a:t>
            </a:r>
            <a:endParaRPr lang="zh-TW" altLang="en-US" sz="3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291325" y="5288340"/>
            <a:ext cx="188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R(t+1)</a:t>
            </a:r>
          </a:p>
          <a:p>
            <a:pPr algn="ctr"/>
            <a:r>
              <a:rPr lang="zh-TW" altLang="en-US" sz="3200" dirty="0" smtClean="0"/>
              <a:t>↑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R(t)+C</a:t>
            </a:r>
            <a:endParaRPr lang="zh-TW" altLang="en-US" sz="3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74657" y="2498202"/>
            <a:ext cx="188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R(t+1)</a:t>
            </a:r>
          </a:p>
          <a:p>
            <a:pPr algn="ctr"/>
            <a:r>
              <a:rPr lang="zh-TW" altLang="en-US" sz="3200" dirty="0" smtClean="0"/>
              <a:t>↑</a:t>
            </a:r>
            <a:endParaRPr lang="en-US" altLang="zh-TW" sz="3200" dirty="0"/>
          </a:p>
          <a:p>
            <a:pPr algn="ctr"/>
            <a:r>
              <a:rPr lang="en-US" altLang="zh-TW" sz="3200" dirty="0" smtClean="0"/>
              <a:t>R(t)+C</a:t>
            </a:r>
            <a:endParaRPr lang="zh-TW" alt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915071" y="2420591"/>
            <a:ext cx="188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R(t+1)</a:t>
            </a:r>
          </a:p>
          <a:p>
            <a:pPr algn="ctr"/>
            <a:r>
              <a:rPr lang="zh-TW" altLang="en-US" sz="3200" dirty="0" smtClean="0"/>
              <a:t>↑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R(t)+B</a:t>
            </a:r>
            <a:endParaRPr lang="zh-TW" altLang="en-US" sz="3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763858" y="2483962"/>
            <a:ext cx="188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R(t+1)</a:t>
            </a:r>
          </a:p>
          <a:p>
            <a:pPr algn="ctr"/>
            <a:r>
              <a:rPr lang="zh-TW" altLang="en-US" sz="3200" dirty="0" smtClean="0"/>
              <a:t>↑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R(t)+D</a:t>
            </a:r>
            <a:endParaRPr lang="zh-TW" altLang="en-US" sz="3200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5859494" y="6367812"/>
            <a:ext cx="235102" cy="37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0786395" y="6367812"/>
            <a:ext cx="235102" cy="37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269288" y="4820260"/>
            <a:ext cx="102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Cin</a:t>
            </a:r>
            <a:r>
              <a:rPr lang="en-US" altLang="zh-TW" sz="2800" dirty="0" smtClean="0">
                <a:solidFill>
                  <a:srgbClr val="FFC000"/>
                </a:solidFill>
              </a:rPr>
              <a:t>=1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215884" y="4827952"/>
            <a:ext cx="102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Cin</a:t>
            </a:r>
            <a:r>
              <a:rPr lang="en-US" altLang="zh-TW" sz="2800" dirty="0" smtClean="0">
                <a:solidFill>
                  <a:srgbClr val="FFC000"/>
                </a:solidFill>
              </a:rPr>
              <a:t>=1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732960" y="4838838"/>
            <a:ext cx="102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Cin</a:t>
            </a:r>
            <a:r>
              <a:rPr lang="en-US" altLang="zh-TW" sz="2800" dirty="0" smtClean="0">
                <a:solidFill>
                  <a:srgbClr val="FFC000"/>
                </a:solidFill>
              </a:rPr>
              <a:t>=0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764431" y="4820260"/>
            <a:ext cx="102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C000"/>
                </a:solidFill>
              </a:rPr>
              <a:t>Cin</a:t>
            </a:r>
            <a:r>
              <a:rPr lang="en-US" altLang="zh-TW" sz="2800" dirty="0" smtClean="0">
                <a:solidFill>
                  <a:srgbClr val="FFC000"/>
                </a:solidFill>
              </a:rPr>
              <a:t>=0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5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660</Words>
  <Application>Microsoft Office PowerPoint</Application>
  <PresentationFormat>寬螢幕</PresentationFormat>
  <Paragraphs>619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期中考解答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Cclab</dc:creator>
  <cp:lastModifiedBy>odie</cp:lastModifiedBy>
  <cp:revision>61</cp:revision>
  <dcterms:created xsi:type="dcterms:W3CDTF">2018-11-26T03:59:29Z</dcterms:created>
  <dcterms:modified xsi:type="dcterms:W3CDTF">2018-11-28T18:11:17Z</dcterms:modified>
</cp:coreProperties>
</file>